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698" r:id="rId2"/>
    <p:sldMasterId id="2147483669" r:id="rId3"/>
    <p:sldMasterId id="2147483683" r:id="rId4"/>
    <p:sldMasterId id="2147483690" r:id="rId5"/>
    <p:sldMasterId id="2147483675" r:id="rId6"/>
    <p:sldMasterId id="2147483706" r:id="rId7"/>
    <p:sldMasterId id="2147483709" r:id="rId8"/>
    <p:sldMasterId id="2147483718" r:id="rId9"/>
  </p:sldMasterIdLst>
  <p:notesMasterIdLst>
    <p:notesMasterId r:id="rId25"/>
  </p:notesMasterIdLst>
  <p:handoutMasterIdLst>
    <p:handoutMasterId r:id="rId26"/>
  </p:handoutMasterIdLst>
  <p:sldIdLst>
    <p:sldId id="259" r:id="rId10"/>
    <p:sldId id="662" r:id="rId11"/>
    <p:sldId id="638" r:id="rId12"/>
    <p:sldId id="639" r:id="rId13"/>
    <p:sldId id="641" r:id="rId14"/>
    <p:sldId id="642" r:id="rId15"/>
    <p:sldId id="643" r:id="rId16"/>
    <p:sldId id="675" r:id="rId17"/>
    <p:sldId id="676" r:id="rId18"/>
    <p:sldId id="677" r:id="rId19"/>
    <p:sldId id="678" r:id="rId20"/>
    <p:sldId id="679" r:id="rId21"/>
    <p:sldId id="680" r:id="rId22"/>
    <p:sldId id="674" r:id="rId23"/>
    <p:sldId id="681" r:id="rId2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공통" id="{5B1200B8-F7DF-4FE4-BC1D-623EF86FFB23}">
          <p14:sldIdLst>
            <p14:sldId id="259"/>
          </p14:sldIdLst>
        </p14:section>
        <p14:section name="인트로" id="{2595D580-FF07-47BC-92B3-BD98D8F606ED}">
          <p14:sldIdLst>
            <p14:sldId id="662"/>
            <p14:sldId id="638"/>
          </p14:sldIdLst>
        </p14:section>
        <p14:section name="놀이 방법(교사)" id="{4986CB00-172A-47C3-85A3-CC5ED43BCC86}">
          <p14:sldIdLst>
            <p14:sldId id="639"/>
            <p14:sldId id="641"/>
            <p14:sldId id="642"/>
            <p14:sldId id="643"/>
            <p14:sldId id="675"/>
          </p14:sldIdLst>
        </p14:section>
        <p14:section name="놀이 방법(학생)" id="{35205513-6120-49CE-96A2-ABA835BE2DD4}">
          <p14:sldIdLst>
            <p14:sldId id="676"/>
            <p14:sldId id="677"/>
            <p14:sldId id="678"/>
            <p14:sldId id="679"/>
            <p14:sldId id="680"/>
          </p14:sldIdLst>
        </p14:section>
        <p14:section name="놀이 활동(교사)" id="{5430337F-CFB6-4196-9896-592B810259F4}">
          <p14:sldIdLst>
            <p14:sldId id="674"/>
          </p14:sldIdLst>
        </p14:section>
        <p14:section name="놀이 활동(학생)" id="{611981FA-67A6-44EC-B988-9FB156D25376}">
          <p14:sldIdLst>
            <p14:sldId id="6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BE"/>
    <a:srgbClr val="FBB571"/>
    <a:srgbClr val="D9D9D9"/>
    <a:srgbClr val="000000"/>
    <a:srgbClr val="404040"/>
    <a:srgbClr val="0000FF"/>
    <a:srgbClr val="00B050"/>
    <a:srgbClr val="FF00FF"/>
    <a:srgbClr val="938DC5"/>
    <a:srgbClr val="FFF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CDDEA-B7A6-4127-91DD-060C5F3F9C92}" v="4" dt="2025-03-13T07:54:08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customXml" Target="../customXml/item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33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35" Type="http://schemas.openxmlformats.org/officeDocument/2006/relationships/customXml" Target="../customXml/item3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u InSun" userId="4f1b3529f5a42cd1" providerId="Windows Live" clId="Web-{2CB7D305-16E6-486F-8635-3068D33C0291}"/>
    <pc:docChg chg="modSld">
      <pc:chgData name="Ryu InSun" userId="4f1b3529f5a42cd1" providerId="Windows Live" clId="Web-{2CB7D305-16E6-486F-8635-3068D33C0291}" dt="2025-03-08T05:18:44.386" v="12"/>
      <pc:docMkLst>
        <pc:docMk/>
      </pc:docMkLst>
      <pc:sldChg chg="addSp delSp modSp">
        <pc:chgData name="Ryu InSun" userId="4f1b3529f5a42cd1" providerId="Windows Live" clId="Web-{2CB7D305-16E6-486F-8635-3068D33C0291}" dt="2025-03-08T05:18:44.386" v="12"/>
        <pc:sldMkLst>
          <pc:docMk/>
          <pc:sldMk cId="3126347913" sldId="656"/>
        </pc:sldMkLst>
      </pc:sldChg>
    </pc:docChg>
  </pc:docChgLst>
  <pc:docChgLst>
    <pc:chgData name="Selena Yejin Sung" userId="b864b871-800b-42a7-b8a2-f3738796fb63" providerId="ADAL" clId="{11CCDDEA-B7A6-4127-91DD-060C5F3F9C92}"/>
    <pc:docChg chg="custSel modSld">
      <pc:chgData name="Selena Yejin Sung" userId="b864b871-800b-42a7-b8a2-f3738796fb63" providerId="ADAL" clId="{11CCDDEA-B7A6-4127-91DD-060C5F3F9C92}" dt="2025-03-13T07:54:34.489" v="168" actId="478"/>
      <pc:docMkLst>
        <pc:docMk/>
      </pc:docMkLst>
      <pc:sldChg chg="addSp delSp modSp mod">
        <pc:chgData name="Selena Yejin Sung" userId="b864b871-800b-42a7-b8a2-f3738796fb63" providerId="ADAL" clId="{11CCDDEA-B7A6-4127-91DD-060C5F3F9C92}" dt="2025-03-13T07:50:53.317" v="9" actId="478"/>
        <pc:sldMkLst>
          <pc:docMk/>
          <pc:sldMk cId="1491754241" sldId="638"/>
        </pc:sldMkLst>
        <pc:spChg chg="del">
          <ac:chgData name="Selena Yejin Sung" userId="b864b871-800b-42a7-b8a2-f3738796fb63" providerId="ADAL" clId="{11CCDDEA-B7A6-4127-91DD-060C5F3F9C92}" dt="2025-03-13T07:50:53.317" v="9" actId="478"/>
          <ac:spMkLst>
            <pc:docMk/>
            <pc:sldMk cId="1491754241" sldId="638"/>
            <ac:spMk id="34" creationId="{A25CE1F7-9822-4DAA-AD7F-356A05856954}"/>
          </ac:spMkLst>
        </pc:spChg>
        <pc:picChg chg="add mod">
          <ac:chgData name="Selena Yejin Sung" userId="b864b871-800b-42a7-b8a2-f3738796fb63" providerId="ADAL" clId="{11CCDDEA-B7A6-4127-91DD-060C5F3F9C92}" dt="2025-03-13T07:50:51.550" v="8" actId="1035"/>
          <ac:picMkLst>
            <pc:docMk/>
            <pc:sldMk cId="1491754241" sldId="638"/>
            <ac:picMk id="3" creationId="{09461526-7F6C-A67D-7901-DA69B11A799B}"/>
          </ac:picMkLst>
        </pc:picChg>
      </pc:sldChg>
      <pc:sldChg chg="addSp delSp modSp mod">
        <pc:chgData name="Selena Yejin Sung" userId="b864b871-800b-42a7-b8a2-f3738796fb63" providerId="ADAL" clId="{11CCDDEA-B7A6-4127-91DD-060C5F3F9C92}" dt="2025-03-13T07:53:52.126" v="160" actId="478"/>
        <pc:sldMkLst>
          <pc:docMk/>
          <pc:sldMk cId="371014673" sldId="639"/>
        </pc:sldMkLst>
        <pc:spChg chg="del mod">
          <ac:chgData name="Selena Yejin Sung" userId="b864b871-800b-42a7-b8a2-f3738796fb63" providerId="ADAL" clId="{11CCDDEA-B7A6-4127-91DD-060C5F3F9C92}" dt="2025-03-13T07:53:52.126" v="160" actId="478"/>
          <ac:spMkLst>
            <pc:docMk/>
            <pc:sldMk cId="371014673" sldId="639"/>
            <ac:spMk id="58" creationId="{96484B08-D224-44E4-9337-254922D03A1C}"/>
          </ac:spMkLst>
        </pc:spChg>
        <pc:picChg chg="add mod">
          <ac:chgData name="Selena Yejin Sung" userId="b864b871-800b-42a7-b8a2-f3738796fb63" providerId="ADAL" clId="{11CCDDEA-B7A6-4127-91DD-060C5F3F9C92}" dt="2025-03-13T07:51:25.103" v="35" actId="1035"/>
          <ac:picMkLst>
            <pc:docMk/>
            <pc:sldMk cId="371014673" sldId="639"/>
            <ac:picMk id="3" creationId="{FEF877FD-21E5-41E3-2725-C8C3849B883D}"/>
          </ac:picMkLst>
        </pc:picChg>
      </pc:sldChg>
      <pc:sldChg chg="addSp delSp modSp mod">
        <pc:chgData name="Selena Yejin Sung" userId="b864b871-800b-42a7-b8a2-f3738796fb63" providerId="ADAL" clId="{11CCDDEA-B7A6-4127-91DD-060C5F3F9C92}" dt="2025-03-13T07:52:09.750" v="42" actId="478"/>
        <pc:sldMkLst>
          <pc:docMk/>
          <pc:sldMk cId="1573130266" sldId="641"/>
        </pc:sldMkLst>
        <pc:spChg chg="del">
          <ac:chgData name="Selena Yejin Sung" userId="b864b871-800b-42a7-b8a2-f3738796fb63" providerId="ADAL" clId="{11CCDDEA-B7A6-4127-91DD-060C5F3F9C92}" dt="2025-03-13T07:52:09.750" v="42" actId="478"/>
          <ac:spMkLst>
            <pc:docMk/>
            <pc:sldMk cId="1573130266" sldId="641"/>
            <ac:spMk id="58" creationId="{96484B08-D224-44E4-9337-254922D03A1C}"/>
          </ac:spMkLst>
        </pc:spChg>
        <pc:picChg chg="add mod">
          <ac:chgData name="Selena Yejin Sung" userId="b864b871-800b-42a7-b8a2-f3738796fb63" providerId="ADAL" clId="{11CCDDEA-B7A6-4127-91DD-060C5F3F9C92}" dt="2025-03-13T07:51:56.030" v="41" actId="1036"/>
          <ac:picMkLst>
            <pc:docMk/>
            <pc:sldMk cId="1573130266" sldId="641"/>
            <ac:picMk id="3" creationId="{30393FBB-1868-85E5-22EB-8250E660E5D4}"/>
          </ac:picMkLst>
        </pc:picChg>
      </pc:sldChg>
      <pc:sldChg chg="addSp delSp modSp mod">
        <pc:chgData name="Selena Yejin Sung" userId="b864b871-800b-42a7-b8a2-f3738796fb63" providerId="ADAL" clId="{11CCDDEA-B7A6-4127-91DD-060C5F3F9C92}" dt="2025-03-13T07:52:47.618" v="56" actId="478"/>
        <pc:sldMkLst>
          <pc:docMk/>
          <pc:sldMk cId="293361701" sldId="642"/>
        </pc:sldMkLst>
        <pc:spChg chg="del">
          <ac:chgData name="Selena Yejin Sung" userId="b864b871-800b-42a7-b8a2-f3738796fb63" providerId="ADAL" clId="{11CCDDEA-B7A6-4127-91DD-060C5F3F9C92}" dt="2025-03-13T07:52:47.618" v="56" actId="478"/>
          <ac:spMkLst>
            <pc:docMk/>
            <pc:sldMk cId="293361701" sldId="642"/>
            <ac:spMk id="58" creationId="{96484B08-D224-44E4-9337-254922D03A1C}"/>
          </ac:spMkLst>
        </pc:spChg>
        <pc:picChg chg="add mod">
          <ac:chgData name="Selena Yejin Sung" userId="b864b871-800b-42a7-b8a2-f3738796fb63" providerId="ADAL" clId="{11CCDDEA-B7A6-4127-91DD-060C5F3F9C92}" dt="2025-03-13T07:52:45.353" v="55" actId="1036"/>
          <ac:picMkLst>
            <pc:docMk/>
            <pc:sldMk cId="293361701" sldId="642"/>
            <ac:picMk id="3" creationId="{B2D32C93-32E0-E226-7DD7-35F05E307AAD}"/>
          </ac:picMkLst>
        </pc:picChg>
      </pc:sldChg>
      <pc:sldChg chg="addSp delSp modSp mod">
        <pc:chgData name="Selena Yejin Sung" userId="b864b871-800b-42a7-b8a2-f3738796fb63" providerId="ADAL" clId="{11CCDDEA-B7A6-4127-91DD-060C5F3F9C92}" dt="2025-03-13T07:53:47.376" v="158" actId="478"/>
        <pc:sldMkLst>
          <pc:docMk/>
          <pc:sldMk cId="3443735209" sldId="643"/>
        </pc:sldMkLst>
        <pc:spChg chg="del">
          <ac:chgData name="Selena Yejin Sung" userId="b864b871-800b-42a7-b8a2-f3738796fb63" providerId="ADAL" clId="{11CCDDEA-B7A6-4127-91DD-060C5F3F9C92}" dt="2025-03-13T07:53:47.376" v="158" actId="478"/>
          <ac:spMkLst>
            <pc:docMk/>
            <pc:sldMk cId="3443735209" sldId="643"/>
            <ac:spMk id="58" creationId="{96484B08-D224-44E4-9337-254922D03A1C}"/>
          </ac:spMkLst>
        </pc:spChg>
        <pc:picChg chg="add mod">
          <ac:chgData name="Selena Yejin Sung" userId="b864b871-800b-42a7-b8a2-f3738796fb63" providerId="ADAL" clId="{11CCDDEA-B7A6-4127-91DD-060C5F3F9C92}" dt="2025-03-13T07:53:45.140" v="157" actId="1035"/>
          <ac:picMkLst>
            <pc:docMk/>
            <pc:sldMk cId="3443735209" sldId="643"/>
            <ac:picMk id="3" creationId="{B7AD0AE6-3E38-BC47-362D-2A923A624808}"/>
          </ac:picMkLst>
        </pc:picChg>
      </pc:sldChg>
      <pc:sldChg chg="addSp delSp modSp mod">
        <pc:chgData name="Selena Yejin Sung" userId="b864b871-800b-42a7-b8a2-f3738796fb63" providerId="ADAL" clId="{11CCDDEA-B7A6-4127-91DD-060C5F3F9C92}" dt="2025-03-13T07:54:27.796" v="165" actId="478"/>
        <pc:sldMkLst>
          <pc:docMk/>
          <pc:sldMk cId="2836755176" sldId="676"/>
        </pc:sldMkLst>
        <pc:spChg chg="del">
          <ac:chgData name="Selena Yejin Sung" userId="b864b871-800b-42a7-b8a2-f3738796fb63" providerId="ADAL" clId="{11CCDDEA-B7A6-4127-91DD-060C5F3F9C92}" dt="2025-03-13T07:54:27.796" v="165" actId="478"/>
          <ac:spMkLst>
            <pc:docMk/>
            <pc:sldMk cId="2836755176" sldId="676"/>
            <ac:spMk id="58" creationId="{96484B08-D224-44E4-9337-254922D03A1C}"/>
          </ac:spMkLst>
        </pc:spChg>
        <pc:picChg chg="add mod">
          <ac:chgData name="Selena Yejin Sung" userId="b864b871-800b-42a7-b8a2-f3738796fb63" providerId="ADAL" clId="{11CCDDEA-B7A6-4127-91DD-060C5F3F9C92}" dt="2025-03-13T07:53:56.183" v="161"/>
          <ac:picMkLst>
            <pc:docMk/>
            <pc:sldMk cId="2836755176" sldId="676"/>
            <ac:picMk id="2" creationId="{FDBEA424-EF65-00F5-4C22-CBA8A666E170}"/>
          </ac:picMkLst>
        </pc:picChg>
      </pc:sldChg>
      <pc:sldChg chg="addSp delSp modSp mod">
        <pc:chgData name="Selena Yejin Sung" userId="b864b871-800b-42a7-b8a2-f3738796fb63" providerId="ADAL" clId="{11CCDDEA-B7A6-4127-91DD-060C5F3F9C92}" dt="2025-03-13T07:54:29.862" v="166" actId="478"/>
        <pc:sldMkLst>
          <pc:docMk/>
          <pc:sldMk cId="3698883458" sldId="677"/>
        </pc:sldMkLst>
        <pc:spChg chg="del">
          <ac:chgData name="Selena Yejin Sung" userId="b864b871-800b-42a7-b8a2-f3738796fb63" providerId="ADAL" clId="{11CCDDEA-B7A6-4127-91DD-060C5F3F9C92}" dt="2025-03-13T07:54:29.862" v="166" actId="478"/>
          <ac:spMkLst>
            <pc:docMk/>
            <pc:sldMk cId="3698883458" sldId="677"/>
            <ac:spMk id="58" creationId="{96484B08-D224-44E4-9337-254922D03A1C}"/>
          </ac:spMkLst>
        </pc:spChg>
        <pc:picChg chg="add mod">
          <ac:chgData name="Selena Yejin Sung" userId="b864b871-800b-42a7-b8a2-f3738796fb63" providerId="ADAL" clId="{11CCDDEA-B7A6-4127-91DD-060C5F3F9C92}" dt="2025-03-13T07:53:59.326" v="162"/>
          <ac:picMkLst>
            <pc:docMk/>
            <pc:sldMk cId="3698883458" sldId="677"/>
            <ac:picMk id="2" creationId="{5E69152E-06AA-4CDE-DD12-6DB06726DECC}"/>
          </ac:picMkLst>
        </pc:picChg>
      </pc:sldChg>
      <pc:sldChg chg="addSp delSp modSp mod">
        <pc:chgData name="Selena Yejin Sung" userId="b864b871-800b-42a7-b8a2-f3738796fb63" providerId="ADAL" clId="{11CCDDEA-B7A6-4127-91DD-060C5F3F9C92}" dt="2025-03-13T07:54:32.121" v="167" actId="478"/>
        <pc:sldMkLst>
          <pc:docMk/>
          <pc:sldMk cId="255539294" sldId="678"/>
        </pc:sldMkLst>
        <pc:spChg chg="del">
          <ac:chgData name="Selena Yejin Sung" userId="b864b871-800b-42a7-b8a2-f3738796fb63" providerId="ADAL" clId="{11CCDDEA-B7A6-4127-91DD-060C5F3F9C92}" dt="2025-03-13T07:54:32.121" v="167" actId="478"/>
          <ac:spMkLst>
            <pc:docMk/>
            <pc:sldMk cId="255539294" sldId="678"/>
            <ac:spMk id="58" creationId="{96484B08-D224-44E4-9337-254922D03A1C}"/>
          </ac:spMkLst>
        </pc:spChg>
        <pc:picChg chg="add mod">
          <ac:chgData name="Selena Yejin Sung" userId="b864b871-800b-42a7-b8a2-f3738796fb63" providerId="ADAL" clId="{11CCDDEA-B7A6-4127-91DD-060C5F3F9C92}" dt="2025-03-13T07:54:02.511" v="163"/>
          <ac:picMkLst>
            <pc:docMk/>
            <pc:sldMk cId="255539294" sldId="678"/>
            <ac:picMk id="2" creationId="{E5AA1908-96C2-6A8E-4DE5-65E48F315654}"/>
          </ac:picMkLst>
        </pc:picChg>
      </pc:sldChg>
      <pc:sldChg chg="addSp delSp modSp mod">
        <pc:chgData name="Selena Yejin Sung" userId="b864b871-800b-42a7-b8a2-f3738796fb63" providerId="ADAL" clId="{11CCDDEA-B7A6-4127-91DD-060C5F3F9C92}" dt="2025-03-13T07:54:34.489" v="168" actId="478"/>
        <pc:sldMkLst>
          <pc:docMk/>
          <pc:sldMk cId="2271506082" sldId="679"/>
        </pc:sldMkLst>
        <pc:spChg chg="del">
          <ac:chgData name="Selena Yejin Sung" userId="b864b871-800b-42a7-b8a2-f3738796fb63" providerId="ADAL" clId="{11CCDDEA-B7A6-4127-91DD-060C5F3F9C92}" dt="2025-03-13T07:54:34.489" v="168" actId="478"/>
          <ac:spMkLst>
            <pc:docMk/>
            <pc:sldMk cId="2271506082" sldId="679"/>
            <ac:spMk id="58" creationId="{96484B08-D224-44E4-9337-254922D03A1C}"/>
          </ac:spMkLst>
        </pc:spChg>
        <pc:picChg chg="add mod">
          <ac:chgData name="Selena Yejin Sung" userId="b864b871-800b-42a7-b8a2-f3738796fb63" providerId="ADAL" clId="{11CCDDEA-B7A6-4127-91DD-060C5F3F9C92}" dt="2025-03-13T07:54:08.598" v="164"/>
          <ac:picMkLst>
            <pc:docMk/>
            <pc:sldMk cId="2271506082" sldId="679"/>
            <ac:picMk id="2" creationId="{192A4F3B-441E-C755-8D11-798C6E24FE4E}"/>
          </ac:picMkLst>
        </pc:picChg>
      </pc:sldChg>
    </pc:docChg>
  </pc:docChgLst>
  <pc:docChgLst>
    <pc:chgData name="Ryu InSun" userId="4f1b3529f5a42cd1" providerId="Windows Live" clId="Web-{089A4E51-DB4E-41FD-B430-6B4AACF798CF}"/>
    <pc:docChg chg="modSld">
      <pc:chgData name="Ryu InSun" userId="4f1b3529f5a42cd1" providerId="Windows Live" clId="Web-{089A4E51-DB4E-41FD-B430-6B4AACF798CF}" dt="2025-03-06T05:15:49.174" v="6" actId="20577"/>
      <pc:docMkLst>
        <pc:docMk/>
      </pc:docMkLst>
      <pc:sldChg chg="modSp">
        <pc:chgData name="Ryu InSun" userId="4f1b3529f5a42cd1" providerId="Windows Live" clId="Web-{089A4E51-DB4E-41FD-B430-6B4AACF798CF}" dt="2025-03-06T05:15:24.861" v="2" actId="20577"/>
        <pc:sldMkLst>
          <pc:docMk/>
          <pc:sldMk cId="2274658825" sldId="432"/>
        </pc:sldMkLst>
      </pc:sldChg>
      <pc:sldChg chg="modSp">
        <pc:chgData name="Ryu InSun" userId="4f1b3529f5a42cd1" providerId="Windows Live" clId="Web-{089A4E51-DB4E-41FD-B430-6B4AACF798CF}" dt="2025-03-06T05:15:35.861" v="4" actId="20577"/>
        <pc:sldMkLst>
          <pc:docMk/>
          <pc:sldMk cId="3430865842" sldId="647"/>
        </pc:sldMkLst>
      </pc:sldChg>
      <pc:sldChg chg="modSp">
        <pc:chgData name="Ryu InSun" userId="4f1b3529f5a42cd1" providerId="Windows Live" clId="Web-{089A4E51-DB4E-41FD-B430-6B4AACF798CF}" dt="2025-03-06T05:15:49.174" v="6" actId="20577"/>
        <pc:sldMkLst>
          <pc:docMk/>
          <pc:sldMk cId="3830867932" sldId="648"/>
        </pc:sldMkLst>
      </pc:sldChg>
    </pc:docChg>
  </pc:docChgLst>
  <pc:docChgLst>
    <pc:chgData name="Ryu InSun" userId="4f1b3529f5a42cd1" providerId="Windows Live" clId="Web-{FBE18779-9785-4506-A7F8-BB66227D3D95}"/>
    <pc:docChg chg="addSld delSld modSld sldOrd addSection delSection modSection">
      <pc:chgData name="Ryu InSun" userId="4f1b3529f5a42cd1" providerId="Windows Live" clId="Web-{FBE18779-9785-4506-A7F8-BB66227D3D95}" dt="2025-03-08T05:14:35.025" v="2782" actId="20577"/>
      <pc:docMkLst>
        <pc:docMk/>
      </pc:docMkLst>
      <pc:sldChg chg="modSp add del">
        <pc:chgData name="Ryu InSun" userId="4f1b3529f5a42cd1" providerId="Windows Live" clId="Web-{FBE18779-9785-4506-A7F8-BB66227D3D95}" dt="2025-03-08T04:33:39.854" v="1118"/>
        <pc:sldMkLst>
          <pc:docMk/>
          <pc:sldMk cId="1491754241" sldId="638"/>
        </pc:sldMkLst>
        <pc:spChg chg="mod">
          <ac:chgData name="Ryu InSun" userId="4f1b3529f5a42cd1" providerId="Windows Live" clId="Web-{FBE18779-9785-4506-A7F8-BB66227D3D95}" dt="2025-03-08T04:21:36.212" v="563" actId="20577"/>
          <ac:spMkLst>
            <pc:docMk/>
            <pc:sldMk cId="1491754241" sldId="638"/>
            <ac:spMk id="46" creationId="{CE008B11-9DC8-4586-A62B-CE53B6B17A4A}"/>
          </ac:spMkLst>
        </pc:spChg>
      </pc:sldChg>
      <pc:sldChg chg="add">
        <pc:chgData name="Ryu InSun" userId="4f1b3529f5a42cd1" providerId="Windows Live" clId="Web-{FBE18779-9785-4506-A7F8-BB66227D3D95}" dt="2025-03-08T04:08:06.575" v="3"/>
        <pc:sldMkLst>
          <pc:docMk/>
          <pc:sldMk cId="4202797635" sldId="650"/>
        </pc:sldMkLst>
      </pc:sldChg>
      <pc:sldChg chg="addSp delSp modSp add">
        <pc:chgData name="Ryu InSun" userId="4f1b3529f5a42cd1" providerId="Windows Live" clId="Web-{FBE18779-9785-4506-A7F8-BB66227D3D95}" dt="2025-03-08T05:12:58.866" v="2779"/>
        <pc:sldMkLst>
          <pc:docMk/>
          <pc:sldMk cId="3573767718" sldId="652"/>
        </pc:sldMkLst>
      </pc:sldChg>
      <pc:sldChg chg="modSp add mod modClrScheme chgLayout">
        <pc:chgData name="Ryu InSun" userId="4f1b3529f5a42cd1" providerId="Windows Live" clId="Web-{FBE18779-9785-4506-A7F8-BB66227D3D95}" dt="2025-03-08T04:09:08.796" v="10"/>
        <pc:sldMkLst>
          <pc:docMk/>
          <pc:sldMk cId="1806855569" sldId="653"/>
        </pc:sldMkLst>
      </pc:sldChg>
      <pc:sldChg chg="addSp delSp modSp new mod modClrScheme chgLayout">
        <pc:chgData name="Ryu InSun" userId="4f1b3529f5a42cd1" providerId="Windows Live" clId="Web-{FBE18779-9785-4506-A7F8-BB66227D3D95}" dt="2025-03-08T04:14:36.728" v="518"/>
        <pc:sldMkLst>
          <pc:docMk/>
          <pc:sldMk cId="3963277466" sldId="654"/>
        </pc:sldMkLst>
      </pc:sldChg>
      <pc:sldChg chg="addSp delSp modSp add ord replId">
        <pc:chgData name="Ryu InSun" userId="4f1b3529f5a42cd1" providerId="Windows Live" clId="Web-{FBE18779-9785-4506-A7F8-BB66227D3D95}" dt="2025-03-08T04:31:48.205" v="1117"/>
        <pc:sldMkLst>
          <pc:docMk/>
          <pc:sldMk cId="1191744303" sldId="655"/>
        </pc:sldMkLst>
      </pc:sldChg>
      <pc:sldChg chg="addSp delSp modSp add replId">
        <pc:chgData name="Ryu InSun" userId="4f1b3529f5a42cd1" providerId="Windows Live" clId="Web-{FBE18779-9785-4506-A7F8-BB66227D3D95}" dt="2025-03-08T05:14:35.025" v="2782" actId="20577"/>
        <pc:sldMkLst>
          <pc:docMk/>
          <pc:sldMk cId="3126347913" sldId="656"/>
        </pc:sldMkLst>
      </pc:sldChg>
      <pc:sldChg chg="modSp add replId">
        <pc:chgData name="Ryu InSun" userId="4f1b3529f5a42cd1" providerId="Windows Live" clId="Web-{FBE18779-9785-4506-A7F8-BB66227D3D95}" dt="2025-03-08T04:55:31.814" v="1769" actId="20577"/>
        <pc:sldMkLst>
          <pc:docMk/>
          <pc:sldMk cId="2943607175" sldId="657"/>
        </pc:sldMkLst>
      </pc:sldChg>
      <pc:sldMasterChg chg="addSldLayout">
        <pc:chgData name="Ryu InSun" userId="4f1b3529f5a42cd1" providerId="Windows Live" clId="Web-{FBE18779-9785-4506-A7F8-BB66227D3D95}" dt="2025-03-08T04:08:06.606" v="5"/>
        <pc:sldMasterMkLst>
          <pc:docMk/>
          <pc:sldMasterMk cId="1151211941" sldId="2147483669"/>
        </pc:sldMasterMkLst>
        <pc:sldLayoutChg chg="add">
          <pc:chgData name="Ryu InSun" userId="4f1b3529f5a42cd1" providerId="Windows Live" clId="Web-{FBE18779-9785-4506-A7F8-BB66227D3D95}" dt="2025-03-08T04:08:06.606" v="5"/>
          <pc:sldLayoutMkLst>
            <pc:docMk/>
            <pc:sldMasterMk cId="1151211941" sldId="2147483669"/>
            <pc:sldLayoutMk cId="3277084987" sldId="2147483703"/>
          </pc:sldLayoutMkLst>
        </pc:sldLayoutChg>
      </pc:sldMasterChg>
    </pc:docChg>
  </pc:docChgLst>
  <pc:docChgLst>
    <pc:chgData name="Ryu InSun" userId="4f1b3529f5a42cd1" providerId="Windows Live" clId="Web-{C7C760B2-764F-4274-8748-52B851B20EAB}"/>
    <pc:docChg chg="addSld delSld modSld delSection modSection">
      <pc:chgData name="Ryu InSun" userId="4f1b3529f5a42cd1" providerId="Windows Live" clId="Web-{C7C760B2-764F-4274-8748-52B851B20EAB}" dt="2025-03-06T04:56:38.016" v="2300" actId="20577"/>
      <pc:docMkLst>
        <pc:docMk/>
      </pc:docMkLst>
      <pc:sldChg chg="modSp">
        <pc:chgData name="Ryu InSun" userId="4f1b3529f5a42cd1" providerId="Windows Live" clId="Web-{C7C760B2-764F-4274-8748-52B851B20EAB}" dt="2025-03-06T04:42:23.234" v="1839" actId="20577"/>
        <pc:sldMkLst>
          <pc:docMk/>
          <pc:sldMk cId="2274658825" sldId="432"/>
        </pc:sldMkLst>
      </pc:sldChg>
      <pc:sldChg chg="modSp del">
        <pc:chgData name="Ryu InSun" userId="4f1b3529f5a42cd1" providerId="Windows Live" clId="Web-{C7C760B2-764F-4274-8748-52B851B20EAB}" dt="2025-03-06T04:42:39.610" v="1840"/>
        <pc:sldMkLst>
          <pc:docMk/>
          <pc:sldMk cId="1491754241" sldId="638"/>
        </pc:sldMkLst>
      </pc:sldChg>
      <pc:sldChg chg="addSp delSp modSp">
        <pc:chgData name="Ryu InSun" userId="4f1b3529f5a42cd1" providerId="Windows Live" clId="Web-{C7C760B2-764F-4274-8748-52B851B20EAB}" dt="2025-03-06T04:43:56.847" v="1874" actId="1076"/>
        <pc:sldMkLst>
          <pc:docMk/>
          <pc:sldMk cId="371014673" sldId="639"/>
        </pc:sldMkLst>
        <pc:spChg chg="mod">
          <ac:chgData name="Ryu InSun" userId="4f1b3529f5a42cd1" providerId="Windows Live" clId="Web-{C7C760B2-764F-4274-8748-52B851B20EAB}" dt="2025-03-06T04:16:54.132" v="1013" actId="20577"/>
          <ac:spMkLst>
            <pc:docMk/>
            <pc:sldMk cId="371014673" sldId="639"/>
            <ac:spMk id="57" creationId="{1D41C4F4-F3BC-454B-A107-4E39951B6BCF}"/>
          </ac:spMkLst>
        </pc:spChg>
        <pc:grpChg chg="mod">
          <ac:chgData name="Ryu InSun" userId="4f1b3529f5a42cd1" providerId="Windows Live" clId="Web-{C7C760B2-764F-4274-8748-52B851B20EAB}" dt="2025-03-06T03:08:25.293" v="200" actId="1076"/>
          <ac:grpSpMkLst>
            <pc:docMk/>
            <pc:sldMk cId="371014673" sldId="639"/>
            <ac:grpSpMk id="30" creationId="{2221F3D9-12F1-4888-A0CF-98BF5C183FFA}"/>
          </ac:grpSpMkLst>
        </pc:grpChg>
      </pc:sldChg>
      <pc:sldChg chg="modSp del">
        <pc:chgData name="Ryu InSun" userId="4f1b3529f5a42cd1" providerId="Windows Live" clId="Web-{C7C760B2-764F-4274-8748-52B851B20EAB}" dt="2025-03-06T04:42:40.251" v="1841"/>
        <pc:sldMkLst>
          <pc:docMk/>
          <pc:sldMk cId="1565184520" sldId="640"/>
        </pc:sldMkLst>
      </pc:sldChg>
      <pc:sldChg chg="delSp modSp">
        <pc:chgData name="Ryu InSun" userId="4f1b3529f5a42cd1" providerId="Windows Live" clId="Web-{C7C760B2-764F-4274-8748-52B851B20EAB}" dt="2025-03-06T03:08:35.152" v="204"/>
        <pc:sldMkLst>
          <pc:docMk/>
          <pc:sldMk cId="1573130266" sldId="641"/>
        </pc:sldMkLst>
        <pc:spChg chg="mod">
          <ac:chgData name="Ryu InSun" userId="4f1b3529f5a42cd1" providerId="Windows Live" clId="Web-{C7C760B2-764F-4274-8748-52B851B20EAB}" dt="2025-03-06T03:05:51.474" v="123" actId="20577"/>
          <ac:spMkLst>
            <pc:docMk/>
            <pc:sldMk cId="1573130266" sldId="641"/>
            <ac:spMk id="21" creationId="{38B7D6EF-D414-48E5-BA7A-83D447F2B03F}"/>
          </ac:spMkLst>
        </pc:spChg>
      </pc:sldChg>
      <pc:sldChg chg="delSp modSp">
        <pc:chgData name="Ryu InSun" userId="4f1b3529f5a42cd1" providerId="Windows Live" clId="Web-{C7C760B2-764F-4274-8748-52B851B20EAB}" dt="2025-03-06T03:08:39.871" v="206"/>
        <pc:sldMkLst>
          <pc:docMk/>
          <pc:sldMk cId="293361701" sldId="642"/>
        </pc:sldMkLst>
        <pc:spChg chg="mod">
          <ac:chgData name="Ryu InSun" userId="4f1b3529f5a42cd1" providerId="Windows Live" clId="Web-{C7C760B2-764F-4274-8748-52B851B20EAB}" dt="2025-03-06T03:07:05.274" v="166" actId="20577"/>
          <ac:spMkLst>
            <pc:docMk/>
            <pc:sldMk cId="293361701" sldId="642"/>
            <ac:spMk id="34" creationId="{3048351C-4AC2-4EBB-A797-C0237A29136E}"/>
          </ac:spMkLst>
        </pc:spChg>
        <pc:grpChg chg="mod">
          <ac:chgData name="Ryu InSun" userId="4f1b3529f5a42cd1" providerId="Windows Live" clId="Web-{C7C760B2-764F-4274-8748-52B851B20EAB}" dt="2025-03-06T03:07:09.337" v="167" actId="14100"/>
          <ac:grpSpMkLst>
            <pc:docMk/>
            <pc:sldMk cId="293361701" sldId="642"/>
            <ac:grpSpMk id="28" creationId="{17A7B860-AFE0-48C6-8834-00BC184C3086}"/>
          </ac:grpSpMkLst>
        </pc:grpChg>
      </pc:sldChg>
      <pc:sldChg chg="delSp modSp">
        <pc:chgData name="Ryu InSun" userId="4f1b3529f5a42cd1" providerId="Windows Live" clId="Web-{C7C760B2-764F-4274-8748-52B851B20EAB}" dt="2025-03-06T03:08:44.122" v="208"/>
        <pc:sldMkLst>
          <pc:docMk/>
          <pc:sldMk cId="3443735209" sldId="643"/>
        </pc:sldMkLst>
        <pc:spChg chg="mod">
          <ac:chgData name="Ryu InSun" userId="4f1b3529f5a42cd1" providerId="Windows Live" clId="Web-{C7C760B2-764F-4274-8748-52B851B20EAB}" dt="2025-03-06T03:08:12.073" v="196" actId="20577"/>
          <ac:spMkLst>
            <pc:docMk/>
            <pc:sldMk cId="3443735209" sldId="643"/>
            <ac:spMk id="34" creationId="{93FEBADF-E730-42FC-A4EC-ABE9571B0453}"/>
          </ac:spMkLst>
        </pc:spChg>
      </pc:sldChg>
      <pc:sldChg chg="del">
        <pc:chgData name="Ryu InSun" userId="4f1b3529f5a42cd1" providerId="Windows Live" clId="Web-{C7C760B2-764F-4274-8748-52B851B20EAB}" dt="2025-03-06T03:08:13.808" v="197"/>
        <pc:sldMkLst>
          <pc:docMk/>
          <pc:sldMk cId="1610123874" sldId="644"/>
        </pc:sldMkLst>
      </pc:sldChg>
      <pc:sldChg chg="del">
        <pc:chgData name="Ryu InSun" userId="4f1b3529f5a42cd1" providerId="Windows Live" clId="Web-{C7C760B2-764F-4274-8748-52B851B20EAB}" dt="2025-03-06T03:08:15.870" v="198"/>
        <pc:sldMkLst>
          <pc:docMk/>
          <pc:sldMk cId="3523909358" sldId="645"/>
        </pc:sldMkLst>
      </pc:sldChg>
      <pc:sldChg chg="modSp">
        <pc:chgData name="Ryu InSun" userId="4f1b3529f5a42cd1" providerId="Windows Live" clId="Web-{C7C760B2-764F-4274-8748-52B851B20EAB}" dt="2025-03-06T03:16:48.171" v="227" actId="20577"/>
        <pc:sldMkLst>
          <pc:docMk/>
          <pc:sldMk cId="3430865842" sldId="647"/>
        </pc:sldMkLst>
      </pc:sldChg>
      <pc:sldChg chg="addSp delSp modSp">
        <pc:chgData name="Ryu InSun" userId="4f1b3529f5a42cd1" providerId="Windows Live" clId="Web-{C7C760B2-764F-4274-8748-52B851B20EAB}" dt="2025-03-06T04:56:38.016" v="2300" actId="20577"/>
        <pc:sldMkLst>
          <pc:docMk/>
          <pc:sldMk cId="3830867932" sldId="648"/>
        </pc:sldMkLst>
      </pc:sldChg>
      <pc:sldChg chg="modSp">
        <pc:chgData name="Ryu InSun" userId="4f1b3529f5a42cd1" providerId="Windows Live" clId="Web-{C7C760B2-764F-4274-8748-52B851B20EAB}" dt="2025-03-06T03:17:00.765" v="234" actId="20577"/>
        <pc:sldMkLst>
          <pc:docMk/>
          <pc:sldMk cId="2859659393" sldId="649"/>
        </pc:sldMkLst>
      </pc:sldChg>
      <pc:sldChg chg="add del replId">
        <pc:chgData name="Ryu InSun" userId="4f1b3529f5a42cd1" providerId="Windows Live" clId="Web-{C7C760B2-764F-4274-8748-52B851B20EAB}" dt="2025-03-06T03:02:23.701" v="52"/>
        <pc:sldMkLst>
          <pc:docMk/>
          <pc:sldMk cId="167804398" sldId="650"/>
        </pc:sldMkLst>
      </pc:sldChg>
      <pc:sldChg chg="new del">
        <pc:chgData name="Ryu InSun" userId="4f1b3529f5a42cd1" providerId="Windows Live" clId="Web-{C7C760B2-764F-4274-8748-52B851B20EAB}" dt="2025-03-06T04:22:17.394" v="1049"/>
        <pc:sldMkLst>
          <pc:docMk/>
          <pc:sldMk cId="452003680" sldId="650"/>
        </pc:sldMkLst>
      </pc:sldChg>
      <pc:sldChg chg="new del">
        <pc:chgData name="Ryu InSun" userId="4f1b3529f5a42cd1" providerId="Windows Live" clId="Web-{C7C760B2-764F-4274-8748-52B851B20EAB}" dt="2025-03-06T04:22:11.518" v="1047"/>
        <pc:sldMkLst>
          <pc:docMk/>
          <pc:sldMk cId="1195023152" sldId="650"/>
        </pc:sldMkLst>
      </pc:sldChg>
    </pc:docChg>
  </pc:docChgLst>
  <pc:docChgLst>
    <pc:chgData name="Ryu InSun" userId="4f1b3529f5a42cd1" providerId="Windows Live" clId="Web-{6B60B9FC-7EF3-463C-A4B9-7BFFAA3AEDAA}"/>
    <pc:docChg chg="modSld">
      <pc:chgData name="Ryu InSun" userId="4f1b3529f5a42cd1" providerId="Windows Live" clId="Web-{6B60B9FC-7EF3-463C-A4B9-7BFFAA3AEDAA}" dt="2025-03-06T04:58:39.618" v="7" actId="20577"/>
      <pc:docMkLst>
        <pc:docMk/>
      </pc:docMkLst>
      <pc:sldChg chg="addSp modSp">
        <pc:chgData name="Ryu InSun" userId="4f1b3529f5a42cd1" providerId="Windows Live" clId="Web-{6B60B9FC-7EF3-463C-A4B9-7BFFAA3AEDAA}" dt="2025-03-06T04:58:39.618" v="7" actId="20577"/>
        <pc:sldMkLst>
          <pc:docMk/>
          <pc:sldMk cId="3830867932" sldId="648"/>
        </pc:sldMkLst>
      </pc:sldChg>
    </pc:docChg>
  </pc:docChgLst>
  <pc:docChgLst>
    <pc:chgData name="Ryu InSun" userId="4f1b3529f5a42cd1" providerId="Windows Live" clId="Web-{C0E8E058-80D9-430D-B81D-363DC68B3131}"/>
    <pc:docChg chg="addSld delSld modSld sldOrd addSection modSection">
      <pc:chgData name="Ryu InSun" userId="4f1b3529f5a42cd1" providerId="Windows Live" clId="Web-{C0E8E058-80D9-430D-B81D-363DC68B3131}" dt="2025-03-08T08:17:24.441" v="7145"/>
      <pc:docMkLst>
        <pc:docMk/>
      </pc:docMkLst>
      <pc:sldChg chg="addSp modSp ord">
        <pc:chgData name="Ryu InSun" userId="4f1b3529f5a42cd1" providerId="Windows Live" clId="Web-{C0E8E058-80D9-430D-B81D-363DC68B3131}" dt="2025-03-08T07:58:16.260" v="5906" actId="20577"/>
        <pc:sldMkLst>
          <pc:docMk/>
          <pc:sldMk cId="2274658825" sldId="432"/>
        </pc:sldMkLst>
      </pc:sldChg>
      <pc:sldChg chg="modSp">
        <pc:chgData name="Ryu InSun" userId="4f1b3529f5a42cd1" providerId="Windows Live" clId="Web-{C0E8E058-80D9-430D-B81D-363DC68B3131}" dt="2025-03-08T06:15:22.623" v="2265" actId="20577"/>
        <pc:sldMkLst>
          <pc:docMk/>
          <pc:sldMk cId="4202797635" sldId="650"/>
        </pc:sldMkLst>
      </pc:sldChg>
      <pc:sldChg chg="addSp delSp modSp">
        <pc:chgData name="Ryu InSun" userId="4f1b3529f5a42cd1" providerId="Windows Live" clId="Web-{C0E8E058-80D9-430D-B81D-363DC68B3131}" dt="2025-03-08T05:20:22.016" v="114"/>
        <pc:sldMkLst>
          <pc:docMk/>
          <pc:sldMk cId="3126347913" sldId="656"/>
        </pc:sldMkLst>
      </pc:sldChg>
      <pc:sldChg chg="modSp">
        <pc:chgData name="Ryu InSun" userId="4f1b3529f5a42cd1" providerId="Windows Live" clId="Web-{C0E8E058-80D9-430D-B81D-363DC68B3131}" dt="2025-03-08T06:15:04.951" v="2263" actId="20577"/>
        <pc:sldMkLst>
          <pc:docMk/>
          <pc:sldMk cId="2943607175" sldId="657"/>
        </pc:sldMkLst>
      </pc:sldChg>
      <pc:sldChg chg="add del replId">
        <pc:chgData name="Ryu InSun" userId="4f1b3529f5a42cd1" providerId="Windows Live" clId="Web-{C0E8E058-80D9-430D-B81D-363DC68B3131}" dt="2025-03-08T06:09:55.460" v="2220"/>
        <pc:sldMkLst>
          <pc:docMk/>
          <pc:sldMk cId="1089598375" sldId="658"/>
        </pc:sldMkLst>
      </pc:sldChg>
      <pc:sldChg chg="addSp delSp modSp add replId">
        <pc:chgData name="Ryu InSun" userId="4f1b3529f5a42cd1" providerId="Windows Live" clId="Web-{C0E8E058-80D9-430D-B81D-363DC68B3131}" dt="2025-03-08T06:13:57.340" v="2260" actId="20577"/>
        <pc:sldMkLst>
          <pc:docMk/>
          <pc:sldMk cId="2258352757" sldId="659"/>
        </pc:sldMkLst>
      </pc:sldChg>
      <pc:sldChg chg="modSp add replId">
        <pc:chgData name="Ryu InSun" userId="4f1b3529f5a42cd1" providerId="Windows Live" clId="Web-{C0E8E058-80D9-430D-B81D-363DC68B3131}" dt="2025-03-08T06:14:59.998" v="2262" actId="20577"/>
        <pc:sldMkLst>
          <pc:docMk/>
          <pc:sldMk cId="2837763101" sldId="660"/>
        </pc:sldMkLst>
      </pc:sldChg>
      <pc:sldChg chg="addSp delSp modSp add replId">
        <pc:chgData name="Ryu InSun" userId="4f1b3529f5a42cd1" providerId="Windows Live" clId="Web-{C0E8E058-80D9-430D-B81D-363DC68B3131}" dt="2025-03-08T08:09:19.556" v="6434"/>
        <pc:sldMkLst>
          <pc:docMk/>
          <pc:sldMk cId="214810571" sldId="661"/>
        </pc:sldMkLst>
      </pc:sldChg>
      <pc:sldChg chg="modSp add replId">
        <pc:chgData name="Ryu InSun" userId="4f1b3529f5a42cd1" providerId="Windows Live" clId="Web-{C0E8E058-80D9-430D-B81D-363DC68B3131}" dt="2025-03-08T06:14:54.576" v="2261" actId="20577"/>
        <pc:sldMkLst>
          <pc:docMk/>
          <pc:sldMk cId="4288695524" sldId="662"/>
        </pc:sldMkLst>
        <pc:spChg chg="mod">
          <ac:chgData name="Ryu InSun" userId="4f1b3529f5a42cd1" providerId="Windows Live" clId="Web-{C0E8E058-80D9-430D-B81D-363DC68B3131}" dt="2025-03-08T06:11:33.103" v="2232" actId="20577"/>
          <ac:spMkLst>
            <pc:docMk/>
            <pc:sldMk cId="4288695524" sldId="662"/>
            <ac:spMk id="24" creationId="{F1A32EE1-EE99-F8B6-A508-BA1B85773075}"/>
          </ac:spMkLst>
        </pc:spChg>
        <pc:spChg chg="mod">
          <ac:chgData name="Ryu InSun" userId="4f1b3529f5a42cd1" providerId="Windows Live" clId="Web-{C0E8E058-80D9-430D-B81D-363DC68B3131}" dt="2025-03-08T06:12:40.276" v="2235" actId="20577"/>
          <ac:spMkLst>
            <pc:docMk/>
            <pc:sldMk cId="4288695524" sldId="662"/>
            <ac:spMk id="30" creationId="{F475B059-F752-B6AB-D4E6-6BE7C7DD9917}"/>
          </ac:spMkLst>
        </pc:spChg>
        <pc:spChg chg="mod">
          <ac:chgData name="Ryu InSun" userId="4f1b3529f5a42cd1" providerId="Windows Live" clId="Web-{C0E8E058-80D9-430D-B81D-363DC68B3131}" dt="2025-03-08T06:14:54.576" v="2261" actId="20577"/>
          <ac:spMkLst>
            <pc:docMk/>
            <pc:sldMk cId="4288695524" sldId="662"/>
            <ac:spMk id="31" creationId="{EC0CDA1D-C5F7-78A8-6311-21D54A28347C}"/>
          </ac:spMkLst>
        </pc:spChg>
      </pc:sldChg>
      <pc:sldChg chg="addSp delSp modSp add replId">
        <pc:chgData name="Ryu InSun" userId="4f1b3529f5a42cd1" providerId="Windows Live" clId="Web-{C0E8E058-80D9-430D-B81D-363DC68B3131}" dt="2025-03-08T08:15:08.172" v="7096"/>
        <pc:sldMkLst>
          <pc:docMk/>
          <pc:sldMk cId="3206875490" sldId="663"/>
        </pc:sldMkLst>
      </pc:sldChg>
      <pc:sldChg chg="addSp delSp modSp add replId">
        <pc:chgData name="Ryu InSun" userId="4f1b3529f5a42cd1" providerId="Windows Live" clId="Web-{C0E8E058-80D9-430D-B81D-363DC68B3131}" dt="2025-03-08T08:15:23.251" v="7099"/>
        <pc:sldMkLst>
          <pc:docMk/>
          <pc:sldMk cId="1020243630" sldId="664"/>
        </pc:sldMkLst>
      </pc:sldChg>
      <pc:sldChg chg="delSp modSp add replId">
        <pc:chgData name="Ryu InSun" userId="4f1b3529f5a42cd1" providerId="Windows Live" clId="Web-{C0E8E058-80D9-430D-B81D-363DC68B3131}" dt="2025-03-08T08:15:53.173" v="7111"/>
        <pc:sldMkLst>
          <pc:docMk/>
          <pc:sldMk cId="1781683226" sldId="665"/>
        </pc:sldMkLst>
      </pc:sldChg>
      <pc:sldChg chg="addSp modSp add replId">
        <pc:chgData name="Ryu InSun" userId="4f1b3529f5a42cd1" providerId="Windows Live" clId="Web-{C0E8E058-80D9-430D-B81D-363DC68B3131}" dt="2025-03-08T08:16:20.143" v="7123"/>
        <pc:sldMkLst>
          <pc:docMk/>
          <pc:sldMk cId="3203992112" sldId="666"/>
        </pc:sldMkLst>
      </pc:sldChg>
      <pc:sldChg chg="addSp modSp add replId">
        <pc:chgData name="Ryu InSun" userId="4f1b3529f5a42cd1" providerId="Windows Live" clId="Web-{C0E8E058-80D9-430D-B81D-363DC68B3131}" dt="2025-03-08T08:16:54.347" v="7137"/>
        <pc:sldMkLst>
          <pc:docMk/>
          <pc:sldMk cId="4112362577" sldId="667"/>
        </pc:sldMkLst>
      </pc:sldChg>
      <pc:sldChg chg="addSp delSp modSp add replId">
        <pc:chgData name="Ryu InSun" userId="4f1b3529f5a42cd1" providerId="Windows Live" clId="Web-{C0E8E058-80D9-430D-B81D-363DC68B3131}" dt="2025-03-08T08:17:24.441" v="7145"/>
        <pc:sldMkLst>
          <pc:docMk/>
          <pc:sldMk cId="4253069057" sldId="668"/>
        </pc:sldMkLst>
      </pc:sldChg>
      <pc:sldChg chg="addSp delSp modSp new mod setBg modClrScheme chgLayout">
        <pc:chgData name="Ryu InSun" userId="4f1b3529f5a42cd1" providerId="Windows Live" clId="Web-{C0E8E058-80D9-430D-B81D-363DC68B3131}" dt="2025-03-08T08:12:19.013" v="6649" actId="1076"/>
        <pc:sldMkLst>
          <pc:docMk/>
          <pc:sldMk cId="2910450702" sldId="6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65E58A-2721-4A88-97EC-1CD8C3430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79DD1-439D-4D65-8C12-E36107E7BE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8C0-C7A4-4E51-92BF-93BE9E89775C}" type="datetimeFigureOut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2025-03-13</a:t>
            </a:fld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078486-6465-4FC4-8E5F-E60C95DFAD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454AC-A70D-4D1B-AC21-BDA80E219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54D8-47D8-49BD-BA98-B22B940D03B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</a:rPr>
              <a:t>‹#›</a:t>
            </a:fld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775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75A1046B-FCB1-49E1-B2DC-2224A45541EC}" type="datetimeFigureOut">
              <a:rPr lang="ko-KR" altLang="en-US" smtClean="0"/>
              <a:pPr/>
              <a:t>2025-03-13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391BA544-E6D6-4609-AE7E-6EC86694E7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23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2" charset="-127"/>
        <a:ea typeface="Pretendar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1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58063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7084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0E92AC7-C335-210F-B490-5610C969713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EFDA-45C8-C129-546B-10E31547671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14154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익힘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8" name="Google Shape;35;p47">
            <a:extLst>
              <a:ext uri="{FF2B5EF4-FFF2-40B4-BE49-F238E27FC236}">
                <a16:creationId xmlns:a16="http://schemas.microsoft.com/office/drawing/2014/main" id="{5F73FB12-4CD4-DB4F-C26A-2AB38C4F3CDD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372B-CE5E-99CE-9763-541D636D8DB0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85877672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0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87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보노보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A099F-A9B9-C014-FB36-4C195AA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93" y="755910"/>
            <a:ext cx="5353051" cy="5715000"/>
          </a:xfrm>
          <a:prstGeom prst="rect">
            <a:avLst/>
          </a:prstGeom>
        </p:spPr>
      </p:pic>
      <p:pic>
        <p:nvPicPr>
          <p:cNvPr id="4" name="그림 3" descr="여왕, 방, 갤러리, 묶음이(가) 표시된 사진&#10;&#10;자동 생성된 설명">
            <a:extLst>
              <a:ext uri="{FF2B5EF4-FFF2-40B4-BE49-F238E27FC236}">
                <a16:creationId xmlns:a16="http://schemas.microsoft.com/office/drawing/2014/main" id="{F89F0FF3-727E-6E92-8401-B6E51A83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6" y="771489"/>
            <a:ext cx="2225740" cy="5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367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179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9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970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82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41304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1" name="Google Shape;35;p47">
            <a:extLst>
              <a:ext uri="{FF2B5EF4-FFF2-40B4-BE49-F238E27FC236}">
                <a16:creationId xmlns:a16="http://schemas.microsoft.com/office/drawing/2014/main" id="{FC8CD7E3-BF6D-6F7D-6F81-A83671BE32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2BA60-04E0-AD7F-C13A-FF46C228E2E7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402607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15004544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656787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561924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팝업(이미지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43818-EF42-B54A-0933-2C6065FC45FB}"/>
              </a:ext>
            </a:extLst>
          </p:cNvPr>
          <p:cNvGrpSpPr/>
          <p:nvPr userDrawn="1"/>
        </p:nvGrpSpPr>
        <p:grpSpPr>
          <a:xfrm>
            <a:off x="60806" y="1847350"/>
            <a:ext cx="9000418" cy="4209070"/>
            <a:chOff x="60456" y="1854174"/>
            <a:chExt cx="9000417" cy="420907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FB2F64-31EF-0E32-6D18-B8A6192D5337}"/>
                </a:ext>
              </a:extLst>
            </p:cNvPr>
            <p:cNvSpPr/>
            <p:nvPr/>
          </p:nvSpPr>
          <p:spPr>
            <a:xfrm>
              <a:off x="60456" y="1854174"/>
              <a:ext cx="9000417" cy="420907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FA571D-644E-178A-9283-4A64DD756293}"/>
                </a:ext>
              </a:extLst>
            </p:cNvPr>
            <p:cNvSpPr/>
            <p:nvPr/>
          </p:nvSpPr>
          <p:spPr>
            <a:xfrm>
              <a:off x="254003" y="1951871"/>
              <a:ext cx="8613323" cy="4013677"/>
            </a:xfrm>
            <a:prstGeom prst="roundRect">
              <a:avLst>
                <a:gd name="adj" fmla="val 399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9" name="타원형 설명선 481">
            <a:extLst>
              <a:ext uri="{FF2B5EF4-FFF2-40B4-BE49-F238E27FC236}">
                <a16:creationId xmlns:a16="http://schemas.microsoft.com/office/drawing/2014/main" id="{306CD983-8382-4276-A9D8-C3CE9A20DED4}"/>
              </a:ext>
            </a:extLst>
          </p:cNvPr>
          <p:cNvSpPr/>
          <p:nvPr userDrawn="1"/>
        </p:nvSpPr>
        <p:spPr>
          <a:xfrm>
            <a:off x="253842" y="1837047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Google Shape;595;p53">
            <a:extLst>
              <a:ext uri="{FF2B5EF4-FFF2-40B4-BE49-F238E27FC236}">
                <a16:creationId xmlns:a16="http://schemas.microsoft.com/office/drawing/2014/main" id="{BC8CD365-38B8-3B54-FA31-D81D5C903B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523556" y="2025225"/>
            <a:ext cx="212604" cy="2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19" y="77201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이미지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83670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(모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B2F64-31EF-0E32-6D18-B8A6192D5337}"/>
              </a:ext>
            </a:extLst>
          </p:cNvPr>
          <p:cNvSpPr/>
          <p:nvPr/>
        </p:nvSpPr>
        <p:spPr>
          <a:xfrm>
            <a:off x="60806" y="1847350"/>
            <a:ext cx="9000418" cy="42090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46CBCD81-D12E-A445-CA11-2F0EE035CCA3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C59E6-9687-BAF9-1BC9-DAE627B5F3A1}"/>
              </a:ext>
            </a:extLst>
          </p:cNvPr>
          <p:cNvSpPr txBox="1"/>
          <p:nvPr userDrawn="1"/>
        </p:nvSpPr>
        <p:spPr>
          <a:xfrm>
            <a:off x="3322520" y="772015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팝업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모달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91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47150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8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2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03507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112997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YYYY.MM.DD</a:t>
            </a:r>
            <a:endParaRPr lang="ko-KR" altLang="en-US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32813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9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7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4D740D-D053-E466-5688-D6EE1AEBD46C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Google Shape;56;p13">
            <a:extLst>
              <a:ext uri="{FF2B5EF4-FFF2-40B4-BE49-F238E27FC236}">
                <a16:creationId xmlns:a16="http://schemas.microsoft.com/office/drawing/2014/main" id="{AFB35F78-9E18-462D-AA93-926BBD4BB022}"/>
              </a:ext>
            </a:extLst>
          </p:cNvPr>
          <p:cNvGrpSpPr/>
          <p:nvPr userDrawn="1"/>
        </p:nvGrpSpPr>
        <p:grpSpPr>
          <a:xfrm>
            <a:off x="315205" y="720284"/>
            <a:ext cx="11534027" cy="71252"/>
            <a:chOff x="952471" y="2571744"/>
            <a:chExt cx="9496673" cy="45600"/>
          </a:xfrm>
        </p:grpSpPr>
        <p:sp>
          <p:nvSpPr>
            <p:cNvPr id="7" name="Google Shape;57;p13">
              <a:extLst>
                <a:ext uri="{FF2B5EF4-FFF2-40B4-BE49-F238E27FC236}">
                  <a16:creationId xmlns:a16="http://schemas.microsoft.com/office/drawing/2014/main" id="{AF8A5797-7C34-4953-9D45-ACB488A6066F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8" name="Google Shape;58;p13">
              <a:extLst>
                <a:ext uri="{FF2B5EF4-FFF2-40B4-BE49-F238E27FC236}">
                  <a16:creationId xmlns:a16="http://schemas.microsoft.com/office/drawing/2014/main" id="{A8C4F056-426E-4DF2-A1FF-AEE32A31CCA5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9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4E285AD-688D-44D1-A6E7-B9E1F58DB7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211593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918589838"/>
              </p:ext>
            </p:extLst>
          </p:nvPr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1" r:id="rId2"/>
    <p:sldLayoutId id="2147483688" r:id="rId3"/>
    <p:sldLayoutId id="2147483677" r:id="rId4"/>
    <p:sldLayoutId id="2147483671" r:id="rId5"/>
    <p:sldLayoutId id="2147483678" r:id="rId6"/>
    <p:sldLayoutId id="2147483696" r:id="rId7"/>
    <p:sldLayoutId id="2147483703" r:id="rId8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7" name="Group 57">
            <a:extLst>
              <a:ext uri="{FF2B5EF4-FFF2-40B4-BE49-F238E27FC236}">
                <a16:creationId xmlns:a16="http://schemas.microsoft.com/office/drawing/2014/main" id="{D6EA9C28-3BC2-C65F-D478-20EF4E2F0EBD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546408841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 익힘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7E2D4EB4-E404-4DEE-A324-CDB2A74E90C1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E162EC6D-706E-4076-9929-16D9017E184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C7738AD8-BF83-4E9E-B069-29150454CD4D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08D7A8DE-2995-449F-BA1E-61503EC8447A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6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011940634"/>
              </p:ext>
            </p:extLst>
          </p:nvPr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12191D-67B8-4A1B-43BF-58008F2F5A6F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6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47CED072-CF82-41F9-8CA8-FB15A43BD26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BB8F9E26-2F02-4510-AA1F-41E255242145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8" name="Google Shape;57;p13">
              <a:extLst>
                <a:ext uri="{FF2B5EF4-FFF2-40B4-BE49-F238E27FC236}">
                  <a16:creationId xmlns:a16="http://schemas.microsoft.com/office/drawing/2014/main" id="{D37D5804-308C-489B-939D-097C7EFCB0D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" name="Google Shape;58;p13">
              <a:extLst>
                <a:ext uri="{FF2B5EF4-FFF2-40B4-BE49-F238E27FC236}">
                  <a16:creationId xmlns:a16="http://schemas.microsoft.com/office/drawing/2014/main" id="{F75D507F-C64E-4485-94E2-9A77AD4C2BD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6D876F8-F6E3-42B2-8DC6-5EC59246145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F6577664-FF12-44D0-B659-03796C250D5F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18A8064C-13D3-4FF9-903A-490ADC4C8567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86F89ED5-2581-49F7-B440-62A09BA54181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18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8F4FBB6-ED34-BF06-4202-24CD4E8D4296}"/>
              </a:ext>
            </a:extLst>
          </p:cNvPr>
          <p:cNvSpPr/>
          <p:nvPr userDrawn="1"/>
        </p:nvSpPr>
        <p:spPr>
          <a:xfrm>
            <a:off x="301180" y="670371"/>
            <a:ext cx="1929929" cy="28800"/>
          </a:xfrm>
          <a:prstGeom prst="parallelogram">
            <a:avLst>
              <a:gd name="adj" fmla="val 46061"/>
            </a:avLst>
          </a:prstGeom>
          <a:solidFill>
            <a:srgbClr val="38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32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graphicFrame>
        <p:nvGraphicFramePr>
          <p:cNvPr id="5" name="Group 57">
            <a:extLst>
              <a:ext uri="{FF2B5EF4-FFF2-40B4-BE49-F238E27FC236}">
                <a16:creationId xmlns:a16="http://schemas.microsoft.com/office/drawing/2014/main" id="{C0B345A2-8911-F833-88C5-5B56982C702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6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813C9FF1-472B-41C6-A922-61530BD1D44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8F692A37-64AF-4F3C-AE8A-661DF6400FBE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0E5ECB19-ADB6-4490-AB47-3D8F6EDE2A5A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C589AE0D-67EB-4F12-8A85-935277E0A582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9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 userDrawn="1">
          <p15:clr>
            <a:srgbClr val="547EBF"/>
          </p15:clr>
        </p15:guide>
        <p15:guide id="2" pos="5518" userDrawn="1">
          <p15:clr>
            <a:srgbClr val="547EBF"/>
          </p15:clr>
        </p15:guide>
        <p15:guide id="3" orient="horz" pos="370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lang="ko-KR" altLang="en-US" sz="40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lang="en-US" altLang="ko-KR" sz="4000" b="1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485751" y="2737776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- 5,6</a:t>
            </a:r>
            <a:r>
              <a:rPr lang="ko-KR" altLang="en-US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수학 </a:t>
            </a: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lang="en-US" altLang="ko-KR" sz="3200" b="1">
                <a:solidFill>
                  <a:srgbClr val="384F5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lang="en-US" altLang="ko-KR" sz="4000" b="1">
              <a:solidFill>
                <a:srgbClr val="384F5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6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645031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정한 순서에 따라 주사위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개를 동시에 던진 후 나온 눈의 수를 곱합니다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102832" cy="159798"/>
            <a:chOff x="4482939" y="5756108"/>
            <a:chExt cx="110283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E7A1483-76E8-4997-B748-36F0389EAA71}"/>
                </a:ext>
              </a:extLst>
            </p:cNvPr>
            <p:cNvSpPr/>
            <p:nvPr/>
          </p:nvSpPr>
          <p:spPr>
            <a:xfrm>
              <a:off x="542597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A0D9C1-0CFD-4591-8B49-8ADC81F52AD0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1483690-6EB5-498E-AA34-F359DC5C1F5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CD24E3A-C82D-4183-BC39-43C745BBA9D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69152E-06AA-4CDE-DD12-6DB06726D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146" y="2770904"/>
            <a:ext cx="4665462" cy="26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8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102832" cy="159798"/>
            <a:chOff x="4482939" y="5756108"/>
            <a:chExt cx="110283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11EC42-2B10-4D2C-B0A0-F45C6DDB41E8}"/>
                </a:ext>
              </a:extLst>
            </p:cNvPr>
            <p:cNvSpPr/>
            <p:nvPr/>
          </p:nvSpPr>
          <p:spPr>
            <a:xfrm>
              <a:off x="542597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645031" y="2186279"/>
            <a:ext cx="5476092" cy="282545"/>
            <a:chOff x="588412" y="4290080"/>
            <a:chExt cx="5476092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3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287721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곱이 넓이 또는 둘레가 되도록 약속에 따라 직사각형을 그립니다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그린 직사각형 안에 보물이 있으면 자신의 색연필로 보물이 있는 칸을 색칠하여 보물을 획득합니다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 상대방이 먼저 획득한 보물은 가져올 수 없습니다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9D069A-70C1-48E8-8F2A-3C840E1C92BC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1C5E79-CEBE-4EE3-8768-431838AA5CF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B90B7CE8-264E-4BBC-82F0-C5E2938E63C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AA1908-96C2-6A8E-4DE5-65E48F315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102" y="2845948"/>
            <a:ext cx="4603936" cy="25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9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645031" y="2186279"/>
            <a:ext cx="5252919" cy="399110"/>
            <a:chOff x="588412" y="4771852"/>
            <a:chExt cx="5252919" cy="3991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4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5064548" cy="39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보물을 모두 획득할 때까지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2~3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을 반복하여 더 많은 보물을 획득한 사람이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104081" cy="159798"/>
            <a:chOff x="4482939" y="5756108"/>
            <a:chExt cx="1104081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535822B-0722-465E-8D32-974C3C6CB73D}"/>
                </a:ext>
              </a:extLst>
            </p:cNvPr>
            <p:cNvSpPr/>
            <p:nvPr/>
          </p:nvSpPr>
          <p:spPr>
            <a:xfrm>
              <a:off x="5427222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078FC80-1D77-4415-84F8-309773E86EA3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FF114F4-0C7B-47A2-8A8A-2135EC765B4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29B6B28E-9871-402F-9957-C99573AA4A4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2A4F3B-441E-C755-8D11-798C6E24F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855" y="2812420"/>
            <a:ext cx="4674442" cy="26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104081" cy="159798"/>
            <a:chOff x="4482939" y="5756108"/>
            <a:chExt cx="1104081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535822B-0722-465E-8D32-974C3C6CB73D}"/>
                </a:ext>
              </a:extLst>
            </p:cNvPr>
            <p:cNvSpPr/>
            <p:nvPr/>
          </p:nvSpPr>
          <p:spPr>
            <a:xfrm>
              <a:off x="5427222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29B6B28E-9871-402F-9957-C99573AA4A4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2A14E2-39F1-457F-AD96-3FBB770E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6624" l="2642" r="99245">
                        <a14:foregroundMark x1="8868" y1="4852" x2="14151" y2="13080"/>
                        <a14:foregroundMark x1="22170" y1="9705" x2="22830" y2="12658"/>
                        <a14:foregroundMark x1="22830" y1="14768" x2="35660" y2="38608"/>
                        <a14:foregroundMark x1="41981" y1="28059" x2="25943" y2="51688"/>
                        <a14:foregroundMark x1="25943" y1="51688" x2="23774" y2="57595"/>
                        <a14:foregroundMark x1="14623" y1="52321" x2="37547" y2="59916"/>
                        <a14:foregroundMark x1="49623" y1="36076" x2="54906" y2="70253"/>
                        <a14:foregroundMark x1="57170" y1="35865" x2="60943" y2="59494"/>
                        <a14:foregroundMark x1="68113" y1="22785" x2="73962" y2="57806"/>
                        <a14:foregroundMark x1="86321" y1="39873" x2="88585" y2="73840"/>
                        <a14:foregroundMark x1="89434" y1="81435" x2="40000" y2="90717"/>
                        <a14:foregroundMark x1="15283" y1="86709" x2="6604" y2="83966"/>
                        <a14:foregroundMark x1="8113" y1="39241" x2="6226" y2="55485"/>
                        <a14:foregroundMark x1="6226" y1="55485" x2="6792" y2="65823"/>
                        <a14:foregroundMark x1="5000" y1="25105" x2="1604" y2="41139"/>
                        <a14:foregroundMark x1="1604" y1="41139" x2="2642" y2="56751"/>
                        <a14:foregroundMark x1="2642" y1="56751" x2="5189" y2="63291"/>
                        <a14:foregroundMark x1="9151" y1="37131" x2="8868" y2="77637"/>
                        <a14:foregroundMark x1="8868" y1="77637" x2="9528" y2="81435"/>
                        <a14:foregroundMark x1="11321" y1="54430" x2="12453" y2="80169"/>
                        <a14:foregroundMark x1="10000" y1="42616" x2="16321" y2="31435"/>
                        <a14:foregroundMark x1="16321" y1="31435" x2="19811" y2="28270"/>
                        <a14:foregroundMark x1="16981" y1="42616" x2="14151" y2="55485"/>
                        <a14:foregroundMark x1="42358" y1="39241" x2="17453" y2="43460"/>
                        <a14:foregroundMark x1="17453" y1="43460" x2="17453" y2="43460"/>
                        <a14:foregroundMark x1="17170" y1="39873" x2="12830" y2="39873"/>
                        <a14:foregroundMark x1="16415" y1="34388" x2="23396" y2="33333"/>
                        <a14:foregroundMark x1="23396" y1="33333" x2="23491" y2="33122"/>
                        <a14:foregroundMark x1="19434" y1="9916" x2="17170" y2="9916"/>
                        <a14:foregroundMark x1="7358" y1="9916" x2="8774" y2="10549"/>
                        <a14:foregroundMark x1="6604" y1="3586" x2="7642" y2="6329"/>
                        <a14:foregroundMark x1="21698" y1="4852" x2="23019" y2="15823"/>
                        <a14:foregroundMark x1="20283" y1="19409" x2="9245" y2="21941"/>
                        <a14:foregroundMark x1="8019" y1="21941" x2="6981" y2="36287"/>
                        <a14:foregroundMark x1="6981" y1="36287" x2="7642" y2="38397"/>
                        <a14:foregroundMark x1="17170" y1="24684" x2="24057" y2="33544"/>
                        <a14:foregroundMark x1="24057" y1="33544" x2="19340" y2="20886"/>
                        <a14:foregroundMark x1="19340" y1="20886" x2="26038" y2="32068"/>
                        <a14:foregroundMark x1="26038" y1="32068" x2="49434" y2="21730"/>
                        <a14:foregroundMark x1="49434" y1="21730" x2="57170" y2="21941"/>
                        <a14:foregroundMark x1="57170" y1="21941" x2="63396" y2="37342"/>
                        <a14:foregroundMark x1="63396" y1="37342" x2="56038" y2="45781"/>
                        <a14:foregroundMark x1="56038" y1="45781" x2="47925" y2="43671"/>
                        <a14:foregroundMark x1="47925" y1="43671" x2="74811" y2="31224"/>
                        <a14:foregroundMark x1="74811" y1="31224" x2="76415" y2="31224"/>
                        <a14:foregroundMark x1="81132" y1="28270" x2="88019" y2="35654"/>
                        <a14:foregroundMark x1="88019" y1="35654" x2="80000" y2="24684"/>
                        <a14:foregroundMark x1="80000" y1="24684" x2="40755" y2="27848"/>
                        <a14:foregroundMark x1="60377" y1="16667" x2="33774" y2="15823"/>
                        <a14:foregroundMark x1="55283" y1="10759" x2="76792" y2="17511"/>
                        <a14:foregroundMark x1="83962" y1="19198" x2="89340" y2="37131"/>
                        <a14:foregroundMark x1="89340" y1="37131" x2="90472" y2="44726"/>
                        <a14:foregroundMark x1="92264" y1="58228" x2="91792" y2="73418"/>
                        <a14:foregroundMark x1="91792" y1="73418" x2="91509" y2="74684"/>
                        <a14:foregroundMark x1="82925" y1="86709" x2="72830" y2="86709"/>
                        <a14:foregroundMark x1="84245" y1="62658" x2="84245" y2="74262"/>
                        <a14:foregroundMark x1="76509" y1="45570" x2="82830" y2="45570"/>
                        <a14:foregroundMark x1="68208" y1="44304" x2="70943" y2="44726"/>
                        <a14:foregroundMark x1="53302" y1="57806" x2="52358" y2="57806"/>
                        <a14:foregroundMark x1="48868" y1="56118" x2="49623" y2="56751"/>
                        <a14:foregroundMark x1="45943" y1="55485" x2="53113" y2="80380"/>
                        <a14:foregroundMark x1="41981" y1="45781" x2="43113" y2="47046"/>
                        <a14:foregroundMark x1="46132" y1="63924" x2="45377" y2="88819"/>
                        <a14:foregroundMark x1="34245" y1="88186" x2="25566" y2="88186"/>
                        <a14:foregroundMark x1="21321" y1="88186" x2="14057" y2="86709"/>
                        <a14:foregroundMark x1="14057" y1="86709" x2="13868" y2="86498"/>
                        <a14:foregroundMark x1="10000" y1="89451" x2="6604" y2="82278"/>
                        <a14:foregroundMark x1="6698" y1="73840" x2="7642" y2="83544"/>
                        <a14:foregroundMark x1="12736" y1="92827" x2="19623" y2="93671"/>
                        <a14:foregroundMark x1="88585" y1="89451" x2="93019" y2="86709"/>
                        <a14:foregroundMark x1="95000" y1="79958" x2="95000" y2="64979"/>
                        <a14:foregroundMark x1="95000" y1="50000" x2="94906" y2="35865"/>
                        <a14:foregroundMark x1="93208" y1="93038" x2="85000" y2="94515"/>
                        <a14:foregroundMark x1="77711" y1="93971" x2="65472" y2="94726"/>
                        <a14:foregroundMark x1="92830" y1="93038" x2="78477" y2="93924"/>
                        <a14:foregroundMark x1="58774" y1="94726" x2="66415" y2="92827"/>
                        <a14:foregroundMark x1="81415" y1="92827" x2="47736" y2="91139"/>
                        <a14:foregroundMark x1="60943" y1="93882" x2="34340" y2="91983"/>
                        <a14:foregroundMark x1="14906" y1="95148" x2="21321" y2="94515"/>
                        <a14:foregroundMark x1="21321" y1="94515" x2="37358" y2="94515"/>
                        <a14:foregroundMark x1="37358" y1="94515" x2="51226" y2="93882"/>
                        <a14:foregroundMark x1="51226" y1="93882" x2="57453" y2="93882"/>
                        <a14:foregroundMark x1="64623" y1="93038" x2="57759" y2="95260"/>
                        <a14:foregroundMark x1="62925" y1="95359" x2="67830" y2="95359"/>
                        <a14:foregroundMark x1="10000" y1="94304" x2="15943" y2="94304"/>
                        <a14:foregroundMark x1="8585" y1="93038" x2="12830" y2="93882"/>
                        <a14:foregroundMark x1="8208" y1="93882" x2="9779" y2="94493"/>
                        <a14:foregroundMark x1="6038" y1="91561" x2="8208" y2="94515"/>
                        <a14:foregroundMark x1="5189" y1="91139" x2="8774" y2="95359"/>
                        <a14:foregroundMark x1="94434" y1="90717" x2="90094" y2="95148"/>
                        <a14:foregroundMark x1="91415" y1="95148" x2="94623" y2="91983"/>
                        <a14:foregroundMark x1="97453" y1="83333" x2="91698" y2="94726"/>
                        <a14:foregroundMark x1="91698" y1="94726" x2="90755" y2="95359"/>
                        <a14:foregroundMark x1="97642" y1="58228" x2="98542" y2="68299"/>
                        <a14:foregroundMark x1="74340" y1="95359" x2="75286" y2="95535"/>
                        <a14:foregroundMark x1="79717" y1="93882" x2="83585" y2="93460"/>
                        <a14:foregroundMark x1="84717" y1="94304" x2="79057" y2="94304"/>
                        <a14:foregroundMark x1="5189" y1="91561" x2="8396" y2="94726"/>
                        <a14:foregroundMark x1="9623" y1="94515" x2="6107" y2="93766"/>
                        <a14:foregroundMark x1="4896" y1="91488" x2="3774" y2="88186"/>
                        <a14:foregroundMark x1="3868" y1="89873" x2="5378" y2="92860"/>
                        <a14:backgroundMark x1="10339" y1="97184" x2="16038" y2="98734"/>
                        <a14:backgroundMark x1="17830" y1="98312" x2="27830" y2="99156"/>
                        <a14:backgroundMark x1="31698" y1="98312" x2="36792" y2="98312"/>
                        <a14:backgroundMark x1="41981" y1="98312" x2="46038" y2="99367"/>
                        <a14:backgroundMark x1="51132" y1="99156" x2="54245" y2="98734"/>
                        <a14:backgroundMark x1="62453" y1="99367" x2="71321" y2="99367"/>
                        <a14:backgroundMark x1="64245" y1="98734" x2="50377" y2="97679"/>
                        <a14:backgroundMark x1="99623" y1="70675" x2="99340" y2="76160"/>
                        <a14:backgroundMark x1="98868" y1="68354" x2="98679" y2="73840"/>
                        <a14:backgroundMark x1="6321" y1="94515" x2="5849" y2="94515"/>
                        <a14:backgroundMark x1="79340" y1="96624" x2="76038" y2="978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016" y="2134913"/>
            <a:ext cx="7433829" cy="33241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A6B48D4-8FB6-466C-885A-B635A4A567F2}"/>
              </a:ext>
            </a:extLst>
          </p:cNvPr>
          <p:cNvSpPr/>
          <p:nvPr/>
        </p:nvSpPr>
        <p:spPr>
          <a:xfrm>
            <a:off x="1676400" y="2375018"/>
            <a:ext cx="472917" cy="206257"/>
          </a:xfrm>
          <a:prstGeom prst="rect">
            <a:avLst/>
          </a:prstGeom>
          <a:solidFill>
            <a:srgbClr val="FBB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약속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0B191F-9522-4A06-9625-2B0937DE76B6}"/>
              </a:ext>
            </a:extLst>
          </p:cNvPr>
          <p:cNvSpPr/>
          <p:nvPr/>
        </p:nvSpPr>
        <p:spPr>
          <a:xfrm>
            <a:off x="1757064" y="2655982"/>
            <a:ext cx="5711667" cy="653535"/>
          </a:xfrm>
          <a:prstGeom prst="rect">
            <a:avLst/>
          </a:prstGeom>
          <a:solidFill>
            <a:srgbClr val="FFF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내가 먼저 그린 직사각형이 있으면 변이 맞닿게 그려야 합니다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상대방이 먼저 그린 직사각형이 있다면 겹쳐 그릴 수 있습니다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23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9A381-D507-47AE-B2F8-1C07F244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5E400-C9B4-4E72-A095-85FBFCC48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647CE9-2A8F-4C6F-B55A-FD87B91DAB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1674A3-4A32-4A59-9BBD-A8C0AA9FA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텍스트, 직사각형, 라인, 사각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798D6C4-0305-4D3C-8C26-87FAE4BE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26" t="11508" r="11101" b="10053"/>
          <a:stretch/>
        </p:blipFill>
        <p:spPr>
          <a:xfrm>
            <a:off x="626080" y="2258137"/>
            <a:ext cx="5523703" cy="338333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57D5347-983E-4EAB-920A-9248EF301784}"/>
              </a:ext>
            </a:extLst>
          </p:cNvPr>
          <p:cNvGrpSpPr/>
          <p:nvPr/>
        </p:nvGrpSpPr>
        <p:grpSpPr>
          <a:xfrm>
            <a:off x="6698919" y="3825817"/>
            <a:ext cx="1741147" cy="826812"/>
            <a:chOff x="6861970" y="2585274"/>
            <a:chExt cx="1741147" cy="826812"/>
          </a:xfrm>
        </p:grpSpPr>
        <p:pic>
          <p:nvPicPr>
            <p:cNvPr id="10" name="그림 9" descr="주사위, 주사위 게임, 카드 게임, 게임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05ED5CB6-3829-4DCA-B969-C109BB31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622" t="14861" r="34335" b="35419"/>
            <a:stretch/>
          </p:blipFill>
          <p:spPr>
            <a:xfrm>
              <a:off x="6861970" y="2585274"/>
              <a:ext cx="870290" cy="826812"/>
            </a:xfrm>
            <a:prstGeom prst="rect">
              <a:avLst/>
            </a:prstGeom>
          </p:spPr>
        </p:pic>
        <p:pic>
          <p:nvPicPr>
            <p:cNvPr id="11" name="그림 10" descr="주사위, 주사위 게임, 카드 게임, 게임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546AD052-F1A8-4593-A2D5-C20E48046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622" t="14861" r="34335" b="35419"/>
            <a:stretch/>
          </p:blipFill>
          <p:spPr>
            <a:xfrm>
              <a:off x="7732827" y="2585274"/>
              <a:ext cx="870290" cy="826812"/>
            </a:xfrm>
            <a:prstGeom prst="rect">
              <a:avLst/>
            </a:prstGeom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8BCBC92-F3D1-40C6-BE1A-AE162EB061A4}"/>
              </a:ext>
            </a:extLst>
          </p:cNvPr>
          <p:cNvSpPr/>
          <p:nvPr/>
        </p:nvSpPr>
        <p:spPr>
          <a:xfrm>
            <a:off x="6957455" y="4646824"/>
            <a:ext cx="1229329" cy="352007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주사위 굴리기</a:t>
            </a:r>
            <a:endParaRPr lang="ko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 descr="스케치, 가방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CD06182-9119-4B57-8078-C8CCED4D37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03" t="18840" r="4615" b="8228"/>
          <a:stretch/>
        </p:blipFill>
        <p:spPr>
          <a:xfrm>
            <a:off x="6957455" y="3054287"/>
            <a:ext cx="533664" cy="429745"/>
          </a:xfrm>
          <a:prstGeom prst="rect">
            <a:avLst/>
          </a:prstGeom>
        </p:spPr>
      </p:pic>
      <p:pic>
        <p:nvPicPr>
          <p:cNvPr id="14" name="그림 13" descr="스케치, 가방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436CD63-F13A-4176-8F13-CE911155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03" t="18840" r="4615" b="8228"/>
          <a:stretch/>
        </p:blipFill>
        <p:spPr>
          <a:xfrm>
            <a:off x="7601527" y="3054287"/>
            <a:ext cx="533664" cy="42974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212B6D-A27D-46D3-A3A9-5CFA31BFE857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24" name="Google Shape;534;p13">
              <a:extLst>
                <a:ext uri="{FF2B5EF4-FFF2-40B4-BE49-F238E27FC236}">
                  <a16:creationId xmlns:a16="http://schemas.microsoft.com/office/drawing/2014/main" id="{027D2AD8-2AE9-4DA5-9A99-8CA667A33370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sp>
          <p:nvSpPr>
            <p:cNvPr id="25" name="Google Shape;535;p13">
              <a:extLst>
                <a:ext uri="{FF2B5EF4-FFF2-40B4-BE49-F238E27FC236}">
                  <a16:creationId xmlns:a16="http://schemas.microsoft.com/office/drawing/2014/main" id="{6BCD4B0A-B157-4C1E-95CC-9077AFCA061F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endParaRPr sz="90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EC5218-413E-456D-AD03-EFE95BDA5831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7937F7B-F53E-4668-B371-3C870D23E291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20" name="Google Shape;539;p13">
              <a:extLst>
                <a:ext uri="{FF2B5EF4-FFF2-40B4-BE49-F238E27FC236}">
                  <a16:creationId xmlns:a16="http://schemas.microsoft.com/office/drawing/2014/main" id="{5B44AAA6-E66C-474B-A460-342AF0F27118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AF68E080-6517-4CDD-9ADD-5EB12BA25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CC942CE2-3351-4BCD-98A8-D5C7E003F121}"/>
              </a:ext>
            </a:extLst>
          </p:cNvPr>
          <p:cNvSpPr/>
          <p:nvPr/>
        </p:nvSpPr>
        <p:spPr>
          <a:xfrm>
            <a:off x="8555294" y="5565056"/>
            <a:ext cx="288935" cy="29194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Pretendard" panose="02000503000000020004" pitchFamily="2" charset="-127"/>
                <a:ea typeface="Pretendard" panose="02000503000000020004" pitchFamily="2" charset="-127"/>
              </a:rPr>
              <a:t>예시</a:t>
            </a:r>
          </a:p>
        </p:txBody>
      </p:sp>
      <p:graphicFrame>
        <p:nvGraphicFramePr>
          <p:cNvPr id="31" name="Group 57">
            <a:extLst>
              <a:ext uri="{FF2B5EF4-FFF2-40B4-BE49-F238E27FC236}">
                <a16:creationId xmlns:a16="http://schemas.microsoft.com/office/drawing/2014/main" id="{97D26D6A-FCAB-45D7-A19E-16473A2ECA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489263"/>
              </p:ext>
            </p:extLst>
          </p:nvPr>
        </p:nvGraphicFramePr>
        <p:xfrm>
          <a:off x="9125395" y="1034776"/>
          <a:ext cx="3026270" cy="285913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놀이판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선택형으로 칸을 선택하면 윤곽선이 생김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클릭투클릭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,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드래그하면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 그 영역 전체로 윤곽선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(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검은색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)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이 생김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1-1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선 색 선택 팝업</a:t>
                      </a: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모눈 한 칸을 선택한 다음 마우스를 놓으면 선을 선택할 수 있는 팝업이 노출됨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18007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보물 상자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보물 상자 2개 /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끌어다가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 놀이판 위에 놓기</a:t>
                      </a:r>
                      <a:endParaRPr lang="ko-KR" dirty="0"/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놀이판에 올라간 보물은 이동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불가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1397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주사위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주사위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개가 한꺼번에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굴려짐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123586"/>
                  </a:ext>
                </a:extLst>
              </a:tr>
              <a:tr h="255670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예시 답 확인 버튼</a:t>
                      </a:r>
                      <a:endParaRPr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클릭 시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13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슬라이드 왼쪽 그림처럼 예시 답 노출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896301"/>
                  </a:ext>
                </a:extLst>
              </a:tr>
              <a:tr h="255670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5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258954"/>
                  </a:ext>
                </a:extLst>
              </a:tr>
            </a:tbl>
          </a:graphicData>
        </a:graphic>
      </p:graphicFrame>
      <p:sp>
        <p:nvSpPr>
          <p:cNvPr id="32" name="타원형 설명선 481">
            <a:extLst>
              <a:ext uri="{FF2B5EF4-FFF2-40B4-BE49-F238E27FC236}">
                <a16:creationId xmlns:a16="http://schemas.microsoft.com/office/drawing/2014/main" id="{9F6E73E9-1E8E-434F-A2A4-3ED0E8C2B4F3}"/>
              </a:ext>
            </a:extLst>
          </p:cNvPr>
          <p:cNvSpPr/>
          <p:nvPr/>
        </p:nvSpPr>
        <p:spPr>
          <a:xfrm>
            <a:off x="626080" y="210278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타원형 설명선 481">
            <a:extLst>
              <a:ext uri="{FF2B5EF4-FFF2-40B4-BE49-F238E27FC236}">
                <a16:creationId xmlns:a16="http://schemas.microsoft.com/office/drawing/2014/main" id="{E83EFAE2-B11A-4986-9F3B-79294059FDEA}"/>
              </a:ext>
            </a:extLst>
          </p:cNvPr>
          <p:cNvSpPr/>
          <p:nvPr/>
        </p:nvSpPr>
        <p:spPr>
          <a:xfrm>
            <a:off x="6768459" y="284777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>
                <a:solidFill>
                  <a:prstClr val="white"/>
                </a:solidFill>
                <a:ea typeface="Pretendard"/>
                <a:cs typeface="Segoe UI"/>
              </a:rPr>
              <a:t>2</a:t>
            </a:r>
            <a:endParaRPr lang="ko-KR"/>
          </a:p>
        </p:txBody>
      </p:sp>
      <p:sp>
        <p:nvSpPr>
          <p:cNvPr id="34" name="타원형 설명선 481">
            <a:extLst>
              <a:ext uri="{FF2B5EF4-FFF2-40B4-BE49-F238E27FC236}">
                <a16:creationId xmlns:a16="http://schemas.microsoft.com/office/drawing/2014/main" id="{3EC17990-0712-4B75-A5F0-D1C6033F63C8}"/>
              </a:ext>
            </a:extLst>
          </p:cNvPr>
          <p:cNvSpPr/>
          <p:nvPr/>
        </p:nvSpPr>
        <p:spPr>
          <a:xfrm>
            <a:off x="6823210" y="458762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>
                <a:solidFill>
                  <a:prstClr val="white"/>
                </a:solidFill>
                <a:ea typeface="Pretendard"/>
                <a:cs typeface="Segoe UI"/>
              </a:rPr>
              <a:t>3</a:t>
            </a:r>
            <a:endParaRPr lang="ko-KR"/>
          </a:p>
        </p:txBody>
      </p:sp>
      <p:sp>
        <p:nvSpPr>
          <p:cNvPr id="35" name="타원형 설명선 481">
            <a:extLst>
              <a:ext uri="{FF2B5EF4-FFF2-40B4-BE49-F238E27FC236}">
                <a16:creationId xmlns:a16="http://schemas.microsoft.com/office/drawing/2014/main" id="{0A7A7F0C-41FA-488D-8A5E-9B12B85A9DF0}"/>
              </a:ext>
            </a:extLst>
          </p:cNvPr>
          <p:cNvSpPr/>
          <p:nvPr/>
        </p:nvSpPr>
        <p:spPr>
          <a:xfrm>
            <a:off x="8465466" y="534042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4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45B734C-4B40-4C54-B081-E8383E521A57}"/>
              </a:ext>
            </a:extLst>
          </p:cNvPr>
          <p:cNvGrpSpPr/>
          <p:nvPr/>
        </p:nvGrpSpPr>
        <p:grpSpPr>
          <a:xfrm>
            <a:off x="1701672" y="5216033"/>
            <a:ext cx="718454" cy="586691"/>
            <a:chOff x="1021760" y="5840638"/>
            <a:chExt cx="718454" cy="586691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238F2ED-D09C-4774-AB73-AED8781B96EC}"/>
                </a:ext>
              </a:extLst>
            </p:cNvPr>
            <p:cNvSpPr/>
            <p:nvPr/>
          </p:nvSpPr>
          <p:spPr>
            <a:xfrm>
              <a:off x="1021760" y="5840638"/>
              <a:ext cx="718454" cy="586691"/>
            </a:xfrm>
            <a:custGeom>
              <a:avLst/>
              <a:gdLst>
                <a:gd name="connsiteX0" fmla="*/ 343268 w 718454"/>
                <a:gd name="connsiteY0" fmla="*/ 0 h 586691"/>
                <a:gd name="connsiteX1" fmla="*/ 419859 w 718454"/>
                <a:gd name="connsiteY1" fmla="*/ 173711 h 586691"/>
                <a:gd name="connsiteX2" fmla="*/ 511964 w 718454"/>
                <a:gd name="connsiteY2" fmla="*/ 173711 h 586691"/>
                <a:gd name="connsiteX3" fmla="*/ 718454 w 718454"/>
                <a:gd name="connsiteY3" fmla="*/ 380201 h 586691"/>
                <a:gd name="connsiteX4" fmla="*/ 511964 w 718454"/>
                <a:gd name="connsiteY4" fmla="*/ 586691 h 586691"/>
                <a:gd name="connsiteX5" fmla="*/ 206490 w 718454"/>
                <a:gd name="connsiteY5" fmla="*/ 586691 h 586691"/>
                <a:gd name="connsiteX6" fmla="*/ 0 w 718454"/>
                <a:gd name="connsiteY6" fmla="*/ 380201 h 586691"/>
                <a:gd name="connsiteX7" fmla="*/ 206490 w 718454"/>
                <a:gd name="connsiteY7" fmla="*/ 173711 h 586691"/>
                <a:gd name="connsiteX8" fmla="*/ 266677 w 718454"/>
                <a:gd name="connsiteY8" fmla="*/ 173711 h 5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454" h="586691">
                  <a:moveTo>
                    <a:pt x="343268" y="0"/>
                  </a:moveTo>
                  <a:lnTo>
                    <a:pt x="419859" y="173711"/>
                  </a:lnTo>
                  <a:lnTo>
                    <a:pt x="511964" y="173711"/>
                  </a:lnTo>
                  <a:cubicBezTo>
                    <a:pt x="626005" y="173711"/>
                    <a:pt x="718454" y="266160"/>
                    <a:pt x="718454" y="380201"/>
                  </a:cubicBezTo>
                  <a:cubicBezTo>
                    <a:pt x="718454" y="494242"/>
                    <a:pt x="626005" y="586691"/>
                    <a:pt x="511964" y="586691"/>
                  </a:cubicBezTo>
                  <a:lnTo>
                    <a:pt x="206490" y="586691"/>
                  </a:lnTo>
                  <a:cubicBezTo>
                    <a:pt x="92449" y="586691"/>
                    <a:pt x="0" y="494242"/>
                    <a:pt x="0" y="380201"/>
                  </a:cubicBezTo>
                  <a:cubicBezTo>
                    <a:pt x="0" y="266160"/>
                    <a:pt x="92449" y="173711"/>
                    <a:pt x="206490" y="173711"/>
                  </a:cubicBezTo>
                  <a:lnTo>
                    <a:pt x="266677" y="173711"/>
                  </a:lnTo>
                  <a:close/>
                </a:path>
              </a:pathLst>
            </a:custGeom>
            <a:solidFill>
              <a:srgbClr val="FFF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F3543C4-53AC-4332-AEF6-C5333C9AB6CA}"/>
                </a:ext>
              </a:extLst>
            </p:cNvPr>
            <p:cNvSpPr/>
            <p:nvPr/>
          </p:nvSpPr>
          <p:spPr>
            <a:xfrm>
              <a:off x="1085618" y="6074243"/>
              <a:ext cx="288935" cy="28893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78EB2A3-7058-4A32-8453-92289C6992B5}"/>
                </a:ext>
              </a:extLst>
            </p:cNvPr>
            <p:cNvSpPr/>
            <p:nvPr/>
          </p:nvSpPr>
          <p:spPr>
            <a:xfrm>
              <a:off x="1397718" y="6074243"/>
              <a:ext cx="288935" cy="2889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타원형 설명선 481">
            <a:extLst>
              <a:ext uri="{FF2B5EF4-FFF2-40B4-BE49-F238E27FC236}">
                <a16:creationId xmlns:a16="http://schemas.microsoft.com/office/drawing/2014/main" id="{AEB5AFCB-8E84-4B66-8907-0629EC21BEA4}"/>
              </a:ext>
            </a:extLst>
          </p:cNvPr>
          <p:cNvSpPr/>
          <p:nvPr/>
        </p:nvSpPr>
        <p:spPr>
          <a:xfrm>
            <a:off x="1801997" y="513653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AADEF52-5285-49F5-A3EE-232C76EDB67E}"/>
              </a:ext>
            </a:extLst>
          </p:cNvPr>
          <p:cNvSpPr/>
          <p:nvPr/>
        </p:nvSpPr>
        <p:spPr>
          <a:xfrm>
            <a:off x="7213319" y="2113665"/>
            <a:ext cx="1627899" cy="3925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0F10D2BD-0C64-4AB3-87CF-FF42604E7AF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sp>
        <p:nvSpPr>
          <p:cNvPr id="44" name="타원형 설명선 481">
            <a:extLst>
              <a:ext uri="{FF2B5EF4-FFF2-40B4-BE49-F238E27FC236}">
                <a16:creationId xmlns:a16="http://schemas.microsoft.com/office/drawing/2014/main" id="{914FE348-67E6-4437-8947-583C1BD5F868}"/>
              </a:ext>
            </a:extLst>
          </p:cNvPr>
          <p:cNvSpPr/>
          <p:nvPr/>
        </p:nvSpPr>
        <p:spPr>
          <a:xfrm>
            <a:off x="7105319" y="199738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5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92303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9A381-D507-47AE-B2F8-1C07F244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5E400-C9B4-4E72-A095-85FBFCC48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647CE9-2A8F-4C6F-B55A-FD87B91DAB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1674A3-4A32-4A59-9BBD-A8C0AA9FA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텍스트, 직사각형, 라인, 사각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798D6C4-0305-4D3C-8C26-87FAE4BE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26" t="11508" r="11101" b="10053"/>
          <a:stretch/>
        </p:blipFill>
        <p:spPr>
          <a:xfrm>
            <a:off x="626080" y="2258137"/>
            <a:ext cx="5523703" cy="338333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57D5347-983E-4EAB-920A-9248EF301784}"/>
              </a:ext>
            </a:extLst>
          </p:cNvPr>
          <p:cNvGrpSpPr/>
          <p:nvPr/>
        </p:nvGrpSpPr>
        <p:grpSpPr>
          <a:xfrm>
            <a:off x="6698919" y="3825817"/>
            <a:ext cx="1741147" cy="826812"/>
            <a:chOff x="6861970" y="2585274"/>
            <a:chExt cx="1741147" cy="826812"/>
          </a:xfrm>
        </p:grpSpPr>
        <p:pic>
          <p:nvPicPr>
            <p:cNvPr id="10" name="그림 9" descr="주사위, 주사위 게임, 카드 게임, 게임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05ED5CB6-3829-4DCA-B969-C109BB31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622" t="14861" r="34335" b="35419"/>
            <a:stretch/>
          </p:blipFill>
          <p:spPr>
            <a:xfrm>
              <a:off x="6861970" y="2585274"/>
              <a:ext cx="870290" cy="826812"/>
            </a:xfrm>
            <a:prstGeom prst="rect">
              <a:avLst/>
            </a:prstGeom>
          </p:spPr>
        </p:pic>
        <p:pic>
          <p:nvPicPr>
            <p:cNvPr id="11" name="그림 10" descr="주사위, 주사위 게임, 카드 게임, 게임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546AD052-F1A8-4593-A2D5-C20E48046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622" t="14861" r="34335" b="35419"/>
            <a:stretch/>
          </p:blipFill>
          <p:spPr>
            <a:xfrm>
              <a:off x="7732827" y="2585274"/>
              <a:ext cx="870290" cy="826812"/>
            </a:xfrm>
            <a:prstGeom prst="rect">
              <a:avLst/>
            </a:prstGeom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8BCBC92-F3D1-40C6-BE1A-AE162EB061A4}"/>
              </a:ext>
            </a:extLst>
          </p:cNvPr>
          <p:cNvSpPr/>
          <p:nvPr/>
        </p:nvSpPr>
        <p:spPr>
          <a:xfrm>
            <a:off x="6957455" y="4646824"/>
            <a:ext cx="1229329" cy="352007"/>
          </a:xfrm>
          <a:prstGeom prst="roundRect">
            <a:avLst>
              <a:gd name="adj" fmla="val 6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주사위 굴리기</a:t>
            </a:r>
            <a:endParaRPr lang="ko-KR" altLang="en-US" sz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 descr="스케치, 가방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CD06182-9119-4B57-8078-C8CCED4D37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03" t="18840" r="4615" b="8228"/>
          <a:stretch/>
        </p:blipFill>
        <p:spPr>
          <a:xfrm>
            <a:off x="6957455" y="3054287"/>
            <a:ext cx="533664" cy="429745"/>
          </a:xfrm>
          <a:prstGeom prst="rect">
            <a:avLst/>
          </a:prstGeom>
        </p:spPr>
      </p:pic>
      <p:pic>
        <p:nvPicPr>
          <p:cNvPr id="14" name="그림 13" descr="스케치, 가방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436CD63-F13A-4176-8F13-CE911155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03" t="18840" r="4615" b="8228"/>
          <a:stretch/>
        </p:blipFill>
        <p:spPr>
          <a:xfrm>
            <a:off x="7601527" y="3054287"/>
            <a:ext cx="533664" cy="42974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212B6D-A27D-46D3-A3A9-5CFA31BFE857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24" name="Google Shape;534;p13">
              <a:extLst>
                <a:ext uri="{FF2B5EF4-FFF2-40B4-BE49-F238E27FC236}">
                  <a16:creationId xmlns:a16="http://schemas.microsoft.com/office/drawing/2014/main" id="{027D2AD8-2AE9-4DA5-9A99-8CA667A33370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sp>
          <p:nvSpPr>
            <p:cNvPr id="25" name="Google Shape;535;p13">
              <a:extLst>
                <a:ext uri="{FF2B5EF4-FFF2-40B4-BE49-F238E27FC236}">
                  <a16:creationId xmlns:a16="http://schemas.microsoft.com/office/drawing/2014/main" id="{6BCD4B0A-B157-4C1E-95CC-9077AFCA061F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endParaRPr sz="90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EC5218-413E-456D-AD03-EFE95BDA5831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7937F7B-F53E-4668-B371-3C870D23E291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20" name="Google Shape;539;p13">
              <a:extLst>
                <a:ext uri="{FF2B5EF4-FFF2-40B4-BE49-F238E27FC236}">
                  <a16:creationId xmlns:a16="http://schemas.microsoft.com/office/drawing/2014/main" id="{5B44AAA6-E66C-474B-A460-342AF0F27118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defRPr/>
              </a:pPr>
              <a:endParaRPr sz="90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sym typeface="Arial"/>
              </a:endParaRPr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AF68E080-6517-4CDD-9ADD-5EB12BA25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CC942CE2-3351-4BCD-98A8-D5C7E003F121}"/>
              </a:ext>
            </a:extLst>
          </p:cNvPr>
          <p:cNvSpPr/>
          <p:nvPr/>
        </p:nvSpPr>
        <p:spPr>
          <a:xfrm>
            <a:off x="8555294" y="5565056"/>
            <a:ext cx="288935" cy="29194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Pretendard" panose="02000503000000020004" pitchFamily="2" charset="-127"/>
                <a:ea typeface="Pretendard" panose="02000503000000020004" pitchFamily="2" charset="-127"/>
              </a:rPr>
              <a:t>제출</a:t>
            </a:r>
          </a:p>
        </p:txBody>
      </p:sp>
      <p:graphicFrame>
        <p:nvGraphicFramePr>
          <p:cNvPr id="31" name="Group 57">
            <a:extLst>
              <a:ext uri="{FF2B5EF4-FFF2-40B4-BE49-F238E27FC236}">
                <a16:creationId xmlns:a16="http://schemas.microsoft.com/office/drawing/2014/main" id="{97D26D6A-FCAB-45D7-A19E-16473A2ECA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3636760"/>
              </p:ext>
            </p:extLst>
          </p:nvPr>
        </p:nvGraphicFramePr>
        <p:xfrm>
          <a:off x="9125395" y="1034776"/>
          <a:ext cx="3026270" cy="243299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놀이판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선택형으로 칸을 선택하면 윤곽선이 생김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anose="020B0604020202020204" pitchFamily="34" charset="0"/>
                        <a:buChar char="-"/>
                      </a:pP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클릭투클릭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,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드래그하면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 그 영역 전체로 윤곽선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(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검은색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)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이 생김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1-1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선 색 선택 팝업</a:t>
                      </a: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모눈 한 칸을 선택한 다음 마우스를 놓으면 선을 선택할 수 있는 팝업이 노출됨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18007"/>
                  </a:ext>
                </a:extLst>
              </a:tr>
              <a:tr h="229174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보물 상자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보물 상자 2개 / </a:t>
                      </a:r>
                      <a:r>
                        <a:rPr lang="ko-KR" sz="8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끌어다가</a:t>
                      </a: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 놀이판 위에 놓기</a:t>
                      </a:r>
                      <a:endParaRPr lang="ko-KR" dirty="0"/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Calibri"/>
                        <a:buChar char="-"/>
                      </a:pPr>
                      <a:r>
                        <a:rPr lang="ko-K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놀이판에 올라간 보물은 이동 </a:t>
                      </a:r>
                      <a:r>
                        <a:rPr lang="ko-KR" altLang="en-US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Pretendard"/>
                        </a:rPr>
                        <a:t>불가</a:t>
                      </a: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1397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3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주사위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</a:pP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클릭 시 주사위 </a:t>
                      </a:r>
                      <a:r>
                        <a:rPr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2</a:t>
                      </a:r>
                      <a:r>
                        <a:rPr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개가 한꺼번에 </a:t>
                      </a:r>
                      <a:r>
                        <a:rPr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굴려짐</a:t>
                      </a:r>
                      <a:endParaRPr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123586"/>
                  </a:ext>
                </a:extLst>
              </a:tr>
              <a:tr h="255670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4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</a:txBody>
                  <a:tcPr marL="22158" marR="22158" marT="17995" marB="17995" anchor="ctr">
                    <a:lnL w="6350">
                      <a:solidFill>
                        <a:schemeClr val="tx1"/>
                      </a:solidFill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종료 후 정답 채점 버튼이 제출 버튼으로 바뀌어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화면이 교사에게 제출됨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8" marR="22158" marT="17995" marB="179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896301"/>
                  </a:ext>
                </a:extLst>
              </a:tr>
            </a:tbl>
          </a:graphicData>
        </a:graphic>
      </p:graphicFrame>
      <p:sp>
        <p:nvSpPr>
          <p:cNvPr id="32" name="타원형 설명선 481">
            <a:extLst>
              <a:ext uri="{FF2B5EF4-FFF2-40B4-BE49-F238E27FC236}">
                <a16:creationId xmlns:a16="http://schemas.microsoft.com/office/drawing/2014/main" id="{9F6E73E9-1E8E-434F-A2A4-3ED0E8C2B4F3}"/>
              </a:ext>
            </a:extLst>
          </p:cNvPr>
          <p:cNvSpPr/>
          <p:nvPr/>
        </p:nvSpPr>
        <p:spPr>
          <a:xfrm>
            <a:off x="626080" y="210278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타원형 설명선 481">
            <a:extLst>
              <a:ext uri="{FF2B5EF4-FFF2-40B4-BE49-F238E27FC236}">
                <a16:creationId xmlns:a16="http://schemas.microsoft.com/office/drawing/2014/main" id="{E83EFAE2-B11A-4986-9F3B-79294059FDEA}"/>
              </a:ext>
            </a:extLst>
          </p:cNvPr>
          <p:cNvSpPr/>
          <p:nvPr/>
        </p:nvSpPr>
        <p:spPr>
          <a:xfrm>
            <a:off x="6768459" y="2847773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>
                <a:solidFill>
                  <a:prstClr val="white"/>
                </a:solidFill>
                <a:ea typeface="Pretendard"/>
                <a:cs typeface="Segoe UI"/>
              </a:rPr>
              <a:t>2</a:t>
            </a:r>
            <a:endParaRPr lang="ko-KR"/>
          </a:p>
        </p:txBody>
      </p:sp>
      <p:sp>
        <p:nvSpPr>
          <p:cNvPr id="34" name="타원형 설명선 481">
            <a:extLst>
              <a:ext uri="{FF2B5EF4-FFF2-40B4-BE49-F238E27FC236}">
                <a16:creationId xmlns:a16="http://schemas.microsoft.com/office/drawing/2014/main" id="{3EC17990-0712-4B75-A5F0-D1C6033F63C8}"/>
              </a:ext>
            </a:extLst>
          </p:cNvPr>
          <p:cNvSpPr/>
          <p:nvPr/>
        </p:nvSpPr>
        <p:spPr>
          <a:xfrm>
            <a:off x="6823210" y="458762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>
                <a:solidFill>
                  <a:prstClr val="white"/>
                </a:solidFill>
                <a:ea typeface="Pretendard"/>
                <a:cs typeface="Segoe UI"/>
              </a:rPr>
              <a:t>3</a:t>
            </a:r>
            <a:endParaRPr lang="ko-KR"/>
          </a:p>
        </p:txBody>
      </p:sp>
      <p:sp>
        <p:nvSpPr>
          <p:cNvPr id="35" name="타원형 설명선 481">
            <a:extLst>
              <a:ext uri="{FF2B5EF4-FFF2-40B4-BE49-F238E27FC236}">
                <a16:creationId xmlns:a16="http://schemas.microsoft.com/office/drawing/2014/main" id="{0A7A7F0C-41FA-488D-8A5E-9B12B85A9DF0}"/>
              </a:ext>
            </a:extLst>
          </p:cNvPr>
          <p:cNvSpPr/>
          <p:nvPr/>
        </p:nvSpPr>
        <p:spPr>
          <a:xfrm>
            <a:off x="8465466" y="534042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ea typeface="Pretendard"/>
                <a:cs typeface="Segoe UI"/>
              </a:rPr>
              <a:t>4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45B734C-4B40-4C54-B081-E8383E521A57}"/>
              </a:ext>
            </a:extLst>
          </p:cNvPr>
          <p:cNvGrpSpPr/>
          <p:nvPr/>
        </p:nvGrpSpPr>
        <p:grpSpPr>
          <a:xfrm>
            <a:off x="1701672" y="5216033"/>
            <a:ext cx="718454" cy="586691"/>
            <a:chOff x="1021760" y="5840638"/>
            <a:chExt cx="718454" cy="586691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238F2ED-D09C-4774-AB73-AED8781B96EC}"/>
                </a:ext>
              </a:extLst>
            </p:cNvPr>
            <p:cNvSpPr/>
            <p:nvPr/>
          </p:nvSpPr>
          <p:spPr>
            <a:xfrm>
              <a:off x="1021760" y="5840638"/>
              <a:ext cx="718454" cy="586691"/>
            </a:xfrm>
            <a:custGeom>
              <a:avLst/>
              <a:gdLst>
                <a:gd name="connsiteX0" fmla="*/ 343268 w 718454"/>
                <a:gd name="connsiteY0" fmla="*/ 0 h 586691"/>
                <a:gd name="connsiteX1" fmla="*/ 419859 w 718454"/>
                <a:gd name="connsiteY1" fmla="*/ 173711 h 586691"/>
                <a:gd name="connsiteX2" fmla="*/ 511964 w 718454"/>
                <a:gd name="connsiteY2" fmla="*/ 173711 h 586691"/>
                <a:gd name="connsiteX3" fmla="*/ 718454 w 718454"/>
                <a:gd name="connsiteY3" fmla="*/ 380201 h 586691"/>
                <a:gd name="connsiteX4" fmla="*/ 511964 w 718454"/>
                <a:gd name="connsiteY4" fmla="*/ 586691 h 586691"/>
                <a:gd name="connsiteX5" fmla="*/ 206490 w 718454"/>
                <a:gd name="connsiteY5" fmla="*/ 586691 h 586691"/>
                <a:gd name="connsiteX6" fmla="*/ 0 w 718454"/>
                <a:gd name="connsiteY6" fmla="*/ 380201 h 586691"/>
                <a:gd name="connsiteX7" fmla="*/ 206490 w 718454"/>
                <a:gd name="connsiteY7" fmla="*/ 173711 h 586691"/>
                <a:gd name="connsiteX8" fmla="*/ 266677 w 718454"/>
                <a:gd name="connsiteY8" fmla="*/ 173711 h 5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454" h="586691">
                  <a:moveTo>
                    <a:pt x="343268" y="0"/>
                  </a:moveTo>
                  <a:lnTo>
                    <a:pt x="419859" y="173711"/>
                  </a:lnTo>
                  <a:lnTo>
                    <a:pt x="511964" y="173711"/>
                  </a:lnTo>
                  <a:cubicBezTo>
                    <a:pt x="626005" y="173711"/>
                    <a:pt x="718454" y="266160"/>
                    <a:pt x="718454" y="380201"/>
                  </a:cubicBezTo>
                  <a:cubicBezTo>
                    <a:pt x="718454" y="494242"/>
                    <a:pt x="626005" y="586691"/>
                    <a:pt x="511964" y="586691"/>
                  </a:cubicBezTo>
                  <a:lnTo>
                    <a:pt x="206490" y="586691"/>
                  </a:lnTo>
                  <a:cubicBezTo>
                    <a:pt x="92449" y="586691"/>
                    <a:pt x="0" y="494242"/>
                    <a:pt x="0" y="380201"/>
                  </a:cubicBezTo>
                  <a:cubicBezTo>
                    <a:pt x="0" y="266160"/>
                    <a:pt x="92449" y="173711"/>
                    <a:pt x="206490" y="173711"/>
                  </a:cubicBezTo>
                  <a:lnTo>
                    <a:pt x="266677" y="173711"/>
                  </a:lnTo>
                  <a:close/>
                </a:path>
              </a:pathLst>
            </a:custGeom>
            <a:solidFill>
              <a:srgbClr val="FFF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F3543C4-53AC-4332-AEF6-C5333C9AB6CA}"/>
                </a:ext>
              </a:extLst>
            </p:cNvPr>
            <p:cNvSpPr/>
            <p:nvPr/>
          </p:nvSpPr>
          <p:spPr>
            <a:xfrm>
              <a:off x="1085618" y="6074243"/>
              <a:ext cx="288935" cy="28893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78EB2A3-7058-4A32-8453-92289C6992B5}"/>
                </a:ext>
              </a:extLst>
            </p:cNvPr>
            <p:cNvSpPr/>
            <p:nvPr/>
          </p:nvSpPr>
          <p:spPr>
            <a:xfrm>
              <a:off x="1397718" y="6074243"/>
              <a:ext cx="288935" cy="2889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타원형 설명선 481">
            <a:extLst>
              <a:ext uri="{FF2B5EF4-FFF2-40B4-BE49-F238E27FC236}">
                <a16:creationId xmlns:a16="http://schemas.microsoft.com/office/drawing/2014/main" id="{AEB5AFCB-8E84-4B66-8907-0629EC21BEA4}"/>
              </a:ext>
            </a:extLst>
          </p:cNvPr>
          <p:cNvSpPr/>
          <p:nvPr/>
        </p:nvSpPr>
        <p:spPr>
          <a:xfrm>
            <a:off x="1801997" y="513653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00B0F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defRPr/>
            </a:pPr>
            <a:r>
              <a:rPr lang="en-US" altLang="ko-KR" sz="800" b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1-1</a:t>
            </a:r>
            <a:endParaRPr lang="ko-KR" altLang="en-US" sz="800" b="1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0F10D2BD-0C64-4AB3-87CF-FF42604E7AF6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</p:spTree>
    <p:extLst>
      <p:ext uri="{BB962C8B-B14F-4D97-AF65-F5344CB8AC3E}">
        <p14:creationId xmlns:p14="http://schemas.microsoft.com/office/powerpoint/2010/main" val="24958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162A8-A88D-ADDD-1D16-D35D0FBC7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14850F-3FCA-AFD4-6483-943274E6CEA0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84CF624-AAF1-3937-4FF2-4E7594BF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5E71734-0A99-A97C-1A4D-56B1ECC8D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60C734C-3001-3236-2D54-E23CFB3E8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Group 57">
            <a:extLst>
              <a:ext uri="{FF2B5EF4-FFF2-40B4-BE49-F238E27FC236}">
                <a16:creationId xmlns:a16="http://schemas.microsoft.com/office/drawing/2014/main" id="{A22C0176-096E-9817-5878-5621C67C676A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91994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81536"/>
                  </a:ext>
                </a:extLst>
              </a:tr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95203"/>
                  </a:ext>
                </a:extLst>
              </a:tr>
            </a:tbl>
          </a:graphicData>
        </a:graphic>
      </p:graphicFrame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29044CA2-BE77-FC7E-9733-6C3ACA02E05A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a typeface="Pretendard"/>
              </a:rPr>
              <a:t>교사/학생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6D5B7E-4A82-1CC5-788B-0AEA026A248F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19171683-BE64-DEAA-36BC-BF709FE530F1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대표 기기</a:t>
              </a:r>
              <a:r>
                <a:rPr lang="ko-KR" altLang="en-US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로 활동해요</a:t>
              </a:r>
              <a:r>
                <a:rPr lang="en-US" altLang="ko-KR" sz="11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!</a:t>
              </a:r>
              <a:endParaRPr sz="11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B8DEE0ED-AE55-BEFB-38F0-FCCE7080D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2A2FB0D-3606-C338-74C7-1A3971293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F1A32EE1-EE99-F8B6-A508-BA1B85773075}"/>
              </a:ext>
            </a:extLst>
          </p:cNvPr>
          <p:cNvSpPr txBox="1"/>
          <p:nvPr/>
        </p:nvSpPr>
        <p:spPr>
          <a:xfrm>
            <a:off x="1862401" y="3292254"/>
            <a:ext cx="5555494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-US" altLang="ko-KR" sz="360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직사각형</a:t>
            </a:r>
            <a:r>
              <a:rPr lang="en-US" altLang="ko-KR" sz="3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360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보물</a:t>
            </a:r>
            <a:r>
              <a:rPr lang="en-US" altLang="ko-KR" sz="360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 </a:t>
            </a:r>
            <a:r>
              <a:rPr lang="en-US" altLang="ko-KR" sz="3600" err="1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탐험대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E47F29-5A4B-A3C1-9D2B-13675D5EFD83}"/>
              </a:ext>
            </a:extLst>
          </p:cNvPr>
          <p:cNvSpPr/>
          <p:nvPr/>
        </p:nvSpPr>
        <p:spPr>
          <a:xfrm>
            <a:off x="2091993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FAE103B-0133-03C0-6526-792E7C9CB1C3}"/>
              </a:ext>
            </a:extLst>
          </p:cNvPr>
          <p:cNvSpPr/>
          <p:nvPr/>
        </p:nvSpPr>
        <p:spPr>
          <a:xfrm>
            <a:off x="3948438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F475B059-F752-B6AB-D4E6-6BE7C7DD9917}"/>
              </a:ext>
            </a:extLst>
          </p:cNvPr>
          <p:cNvSpPr txBox="1"/>
          <p:nvPr/>
        </p:nvSpPr>
        <p:spPr>
          <a:xfrm>
            <a:off x="3017724" y="4811747"/>
            <a:ext cx="554922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2명</a:t>
            </a:r>
            <a:endParaRPr sz="700" dirty="0">
              <a:solidFill>
                <a:prstClr val="black"/>
              </a:solidFill>
              <a:latin typeface="Pretendard" panose="02000503000000020004" pitchFamily="2" charset="-127"/>
              <a:ea typeface="Pretendard"/>
            </a:endParaRPr>
          </a:p>
        </p:txBody>
      </p:sp>
      <p:sp>
        <p:nvSpPr>
          <p:cNvPr id="31" name="Google Shape;597;p53">
            <a:extLst>
              <a:ext uri="{FF2B5EF4-FFF2-40B4-BE49-F238E27FC236}">
                <a16:creationId xmlns:a16="http://schemas.microsoft.com/office/drawing/2014/main" id="{EC0CDA1D-C5F7-78A8-6311-21D54A28347C}"/>
              </a:ext>
            </a:extLst>
          </p:cNvPr>
          <p:cNvSpPr txBox="1"/>
          <p:nvPr/>
        </p:nvSpPr>
        <p:spPr>
          <a:xfrm>
            <a:off x="4958336" y="4853418"/>
            <a:ext cx="2283452" cy="34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놀이판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자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주사위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색연필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8869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교사/학생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C416F63-50BC-4532-B62B-F8F5EF4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203" y1="27586" x2="29268" y2="44828"/>
                        <a14:foregroundMark x1="25203" y1="25862" x2="19512" y2="58621"/>
                        <a14:foregroundMark x1="28455" y1="25862" x2="21138" y2="65517"/>
                        <a14:foregroundMark x1="26016" y1="17241" x2="12195" y2="51724"/>
                        <a14:foregroundMark x1="12195" y1="51724" x2="21951" y2="68966"/>
                        <a14:foregroundMark x1="41119" y1="24261" x2="46341" y2="44828"/>
                        <a14:foregroundMark x1="42276" y1="58621" x2="38211" y2="70690"/>
                        <a14:foregroundMark x1="48780" y1="29310" x2="49593" y2="34483"/>
                        <a14:foregroundMark x1="59350" y1="32759" x2="59350" y2="32759"/>
                        <a14:foregroundMark x1="61789" y1="43103" x2="61789" y2="43103"/>
                        <a14:foregroundMark x1="68293" y1="39655" x2="68293" y2="58621"/>
                        <a14:foregroundMark x1="68293" y1="36207" x2="68293" y2="39655"/>
                        <a14:foregroundMark x1="78862" y1="32759" x2="78862" y2="37931"/>
                        <a14:foregroundMark x1="85366" y1="31034" x2="86179" y2="48276"/>
                        <a14:backgroundMark x1="35772" y1="8621" x2="46341" y2="5172"/>
                        <a14:backgroundMark x1="62602" y1="39655" x2="62602" y2="3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3" y="2081714"/>
            <a:ext cx="1283867" cy="60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Google Shape;597;p53">
            <a:extLst>
              <a:ext uri="{FF2B5EF4-FFF2-40B4-BE49-F238E27FC236}">
                <a16:creationId xmlns:a16="http://schemas.microsoft.com/office/drawing/2014/main" id="{CE008B11-9DC8-4586-A62B-CE53B6B17A4A}"/>
              </a:ext>
            </a:extLst>
          </p:cNvPr>
          <p:cNvSpPr txBox="1"/>
          <p:nvPr/>
        </p:nvSpPr>
        <p:spPr>
          <a:xfrm>
            <a:off x="2578360" y="5370382"/>
            <a:ext cx="3903718" cy="28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ko-KR" altLang="en-US" sz="105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놀이판의 빈칸 중 원하는 칸에 각자 보물을 </a:t>
            </a:r>
            <a:r>
              <a:rPr lang="en-US" altLang="ko-KR" sz="105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1</a:t>
            </a:r>
            <a:r>
              <a:rPr lang="ko-KR" altLang="en-US" sz="105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개씩 더 그립니다</a:t>
            </a:r>
            <a:r>
              <a:rPr lang="en-US" altLang="ko-KR" sz="1050" dirty="0">
                <a:solidFill>
                  <a:prstClr val="black"/>
                </a:solidFill>
                <a:latin typeface="Pretendard" panose="02000503000000020004" pitchFamily="2" charset="-127"/>
                <a:ea typeface="Pretendard"/>
              </a:rPr>
              <a:t>.</a:t>
            </a:r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C42B77D2-C873-4F4E-A1F7-15B892DBB02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  <a:r>
              <a:rPr lang="en-US" altLang="ko-KR" sz="1400" dirty="0"/>
              <a:t>/</a:t>
            </a:r>
            <a:r>
              <a:rPr lang="ko-KR" altLang="en-US" sz="1400" dirty="0"/>
              <a:t>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461526-7F6C-A67D-7901-DA69B11A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278" y="2896974"/>
            <a:ext cx="4187882" cy="23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102832" cy="159798"/>
            <a:chOff x="4482939" y="5756108"/>
            <a:chExt cx="110283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B3036F2-92A3-43C3-9C5F-0ECD0B5F74D0}"/>
                </a:ext>
              </a:extLst>
            </p:cNvPr>
            <p:cNvSpPr/>
            <p:nvPr/>
          </p:nvSpPr>
          <p:spPr>
            <a:xfrm>
              <a:off x="542597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자신의 색연필 색을 정한 후 가위바위보로 놀이 순서와 출발 위치를 정합니다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877FD-21E5-41E3-2725-C8C3849B8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412" y="2834344"/>
            <a:ext cx="4554856" cy="25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36BC7A-D49C-4706-9E1D-5B93A374AEB4}"/>
              </a:ext>
            </a:extLst>
          </p:cNvPr>
          <p:cNvGrpSpPr/>
          <p:nvPr/>
        </p:nvGrpSpPr>
        <p:grpSpPr>
          <a:xfrm>
            <a:off x="1645031" y="2180208"/>
            <a:ext cx="7271984" cy="282545"/>
            <a:chOff x="588412" y="4007535"/>
            <a:chExt cx="7271984" cy="28254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37DFDB-4F04-4ECF-B531-C0B7A3545C40}"/>
                </a:ext>
              </a:extLst>
            </p:cNvPr>
            <p:cNvSpPr/>
            <p:nvPr/>
          </p:nvSpPr>
          <p:spPr>
            <a:xfrm>
              <a:off x="588412" y="4085494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2</a:t>
              </a:r>
            </a:p>
          </p:txBody>
        </p:sp>
        <p:sp>
          <p:nvSpPr>
            <p:cNvPr id="21" name="Google Shape;597;p53">
              <a:extLst>
                <a:ext uri="{FF2B5EF4-FFF2-40B4-BE49-F238E27FC236}">
                  <a16:creationId xmlns:a16="http://schemas.microsoft.com/office/drawing/2014/main" id="{38B7D6EF-D414-48E5-BA7A-83D447F2B03F}"/>
                </a:ext>
              </a:extLst>
            </p:cNvPr>
            <p:cNvSpPr txBox="1"/>
            <p:nvPr/>
          </p:nvSpPr>
          <p:spPr>
            <a:xfrm>
              <a:off x="776783" y="4007535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정한 순서에 따라 주사위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개를 동시에 던진 후 나온 눈의 수를 곱합니다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102832" cy="159798"/>
            <a:chOff x="4482939" y="5756108"/>
            <a:chExt cx="110283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E7A1483-76E8-4997-B748-36F0389EAA71}"/>
                </a:ext>
              </a:extLst>
            </p:cNvPr>
            <p:cNvSpPr/>
            <p:nvPr/>
          </p:nvSpPr>
          <p:spPr>
            <a:xfrm>
              <a:off x="542597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E97161-33C7-461F-BC2E-3FAB7827415F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76010B8-B911-48B2-A6AD-9FCC36042FC4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CD67818B-0D9B-4D74-99D2-BDECD6E71C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D4293DE-1830-48C0-8A20-ED996E4DDCC8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27A11D-705C-4DB0-AFFD-290F2095392F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E708327C-C7E3-4F55-8F12-63D837E90ED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A0D9C1-0CFD-4591-8B49-8ADC81F52AD0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1483690-6EB5-498E-AA34-F359DC5C1F59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CD24E3A-C82D-4183-BC39-43C745BBA9D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393FBB-1868-85E5-22EB-8250E660E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146" y="2770904"/>
            <a:ext cx="4665462" cy="26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30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102832" cy="159798"/>
            <a:chOff x="4482939" y="5756108"/>
            <a:chExt cx="110283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11EC42-2B10-4D2C-B0A0-F45C6DDB41E8}"/>
                </a:ext>
              </a:extLst>
            </p:cNvPr>
            <p:cNvSpPr/>
            <p:nvPr/>
          </p:nvSpPr>
          <p:spPr>
            <a:xfrm>
              <a:off x="542597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380E75-B89D-46DA-9C17-511359EB369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25EACD-9E06-4163-8FDA-DBA313C4A559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67DE20EB-B433-4E61-909B-1E0A1C9EFE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202EFF4-9664-4968-A916-53FAA916EFE7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C341A7F-94D9-4DDA-A9AF-DB7866E412CE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53726322-6274-45B2-BFBE-EE2106691B5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A7B860-AFE0-48C6-8834-00BC184C3086}"/>
              </a:ext>
            </a:extLst>
          </p:cNvPr>
          <p:cNvGrpSpPr/>
          <p:nvPr/>
        </p:nvGrpSpPr>
        <p:grpSpPr>
          <a:xfrm>
            <a:off x="1645031" y="2186279"/>
            <a:ext cx="5476092" cy="282545"/>
            <a:chOff x="588412" y="4290080"/>
            <a:chExt cx="5476092" cy="28254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4F6E796-213B-4FC6-A0FB-1755A9377E3C}"/>
                </a:ext>
              </a:extLst>
            </p:cNvPr>
            <p:cNvSpPr/>
            <p:nvPr/>
          </p:nvSpPr>
          <p:spPr>
            <a:xfrm>
              <a:off x="588412" y="436803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3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3048351C-4AC2-4EBB-A797-C0237A29136E}"/>
                </a:ext>
              </a:extLst>
            </p:cNvPr>
            <p:cNvSpPr txBox="1"/>
            <p:nvPr/>
          </p:nvSpPr>
          <p:spPr>
            <a:xfrm>
              <a:off x="776783" y="4290080"/>
              <a:ext cx="5287721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곱이 넓이 또는 둘레가 되도록 약속에 따라 직사각형을 그립니다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그린 직사각형 안에 보물이 있으면 자신의 색연필로 보물이 있는 칸을 색칠하여 보물을 획득합니다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 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이때 상대방이 먼저 획득한 보물은 가져올 수 없습니다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9D069A-70C1-48E8-8F2A-3C840E1C92BC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1C5E79-CEBE-4EE3-8768-431838AA5CFE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B90B7CE8-264E-4BBC-82F0-C5E2938E63CF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32C93-32E0-E226-7DD7-35F05E307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102" y="2845948"/>
            <a:ext cx="4603936" cy="25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A53869-9B9B-4D8C-BFAD-51A1EF18EAF0}"/>
              </a:ext>
            </a:extLst>
          </p:cNvPr>
          <p:cNvGrpSpPr/>
          <p:nvPr/>
        </p:nvGrpSpPr>
        <p:grpSpPr>
          <a:xfrm>
            <a:off x="1645031" y="2186279"/>
            <a:ext cx="5252919" cy="399110"/>
            <a:chOff x="588412" y="4771852"/>
            <a:chExt cx="5252919" cy="3991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F343B6-677C-4FB1-8E3D-3B15FB26AD13}"/>
                </a:ext>
              </a:extLst>
            </p:cNvPr>
            <p:cNvSpPr/>
            <p:nvPr/>
          </p:nvSpPr>
          <p:spPr>
            <a:xfrm>
              <a:off x="588412" y="4849811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dirty="0">
                  <a:ea typeface="Pretendard"/>
                </a:rPr>
                <a:t>4</a:t>
              </a:r>
              <a:endParaRPr lang="ko-KR" altLang="en-US" sz="1000" dirty="0">
                <a:ea typeface="Pretendard"/>
              </a:endParaRPr>
            </a:p>
          </p:txBody>
        </p:sp>
        <p:sp>
          <p:nvSpPr>
            <p:cNvPr id="34" name="Google Shape;597;p53">
              <a:extLst>
                <a:ext uri="{FF2B5EF4-FFF2-40B4-BE49-F238E27FC236}">
                  <a16:creationId xmlns:a16="http://schemas.microsoft.com/office/drawing/2014/main" id="{93FEBADF-E730-42FC-A4EC-ABE9571B0453}"/>
                </a:ext>
              </a:extLst>
            </p:cNvPr>
            <p:cNvSpPr txBox="1"/>
            <p:nvPr/>
          </p:nvSpPr>
          <p:spPr>
            <a:xfrm>
              <a:off x="776783" y="4771852"/>
              <a:ext cx="5064548" cy="39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보물을 모두 획득할 때까지 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2~3</a:t>
              </a: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을 반복하여 더 많은 보물을 획득한 사람이 이깁니다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104081" cy="159798"/>
            <a:chOff x="4482939" y="5756108"/>
            <a:chExt cx="1104081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535822B-0722-465E-8D32-974C3C6CB73D}"/>
                </a:ext>
              </a:extLst>
            </p:cNvPr>
            <p:cNvSpPr/>
            <p:nvPr/>
          </p:nvSpPr>
          <p:spPr>
            <a:xfrm>
              <a:off x="5427222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078FC80-1D77-4415-84F8-309773E86EA3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FF114F4-0C7B-47A2-8A8A-2135EC765B4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lang="ko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29B6B28E-9871-402F-9957-C99573AA4A4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D0AE6-3E38-BC47-362D-2A923A62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855" y="2812420"/>
            <a:ext cx="4674442" cy="26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104081" cy="159798"/>
            <a:chOff x="4482939" y="5756108"/>
            <a:chExt cx="1104081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535822B-0722-465E-8D32-974C3C6CB73D}"/>
                </a:ext>
              </a:extLst>
            </p:cNvPr>
            <p:cNvSpPr/>
            <p:nvPr/>
          </p:nvSpPr>
          <p:spPr>
            <a:xfrm>
              <a:off x="5427222" y="5756108"/>
              <a:ext cx="159798" cy="15979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95F37-87DD-4E2C-806D-FEE115535311}"/>
              </a:ext>
            </a:extLst>
          </p:cNvPr>
          <p:cNvGrpSpPr/>
          <p:nvPr/>
        </p:nvGrpSpPr>
        <p:grpSpPr>
          <a:xfrm>
            <a:off x="424060" y="3598877"/>
            <a:ext cx="143221" cy="322246"/>
            <a:chOff x="424060" y="3598877"/>
            <a:chExt cx="143221" cy="32224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E03FF1-B209-461A-881E-80A2DB8EBC77}"/>
                </a:ext>
              </a:extLst>
            </p:cNvPr>
            <p:cNvSpPr/>
            <p:nvPr/>
          </p:nvSpPr>
          <p:spPr>
            <a:xfrm>
              <a:off x="424060" y="3598877"/>
              <a:ext cx="143221" cy="3222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24" name="Chevron Right">
              <a:extLst>
                <a:ext uri="{FF2B5EF4-FFF2-40B4-BE49-F238E27FC236}">
                  <a16:creationId xmlns:a16="http://schemas.microsoft.com/office/drawing/2014/main" id="{7A593B32-1CB5-4260-801F-FB16BC71312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59158" y="3700324"/>
              <a:ext cx="53122" cy="96681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1F1DAC-E6CD-4F06-83D5-12E6282FE365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B68416A-98A6-4D6B-BB95-2AD4B1CA7268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7" name="Chevron Right">
              <a:extLst>
                <a:ext uri="{FF2B5EF4-FFF2-40B4-BE49-F238E27FC236}">
                  <a16:creationId xmlns:a16="http://schemas.microsoft.com/office/drawing/2014/main" id="{4BC3BC5C-E70D-404E-BBDE-E23D653CA7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29B6B28E-9871-402F-9957-C99573AA4A4B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교사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2A14E2-39F1-457F-AD96-3FBB770E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6624" l="2642" r="99245">
                        <a14:foregroundMark x1="8868" y1="4852" x2="14151" y2="13080"/>
                        <a14:foregroundMark x1="22170" y1="9705" x2="22830" y2="12658"/>
                        <a14:foregroundMark x1="22830" y1="14768" x2="35660" y2="38608"/>
                        <a14:foregroundMark x1="41981" y1="28059" x2="25943" y2="51688"/>
                        <a14:foregroundMark x1="25943" y1="51688" x2="23774" y2="57595"/>
                        <a14:foregroundMark x1="14623" y1="52321" x2="37547" y2="59916"/>
                        <a14:foregroundMark x1="49623" y1="36076" x2="54906" y2="70253"/>
                        <a14:foregroundMark x1="57170" y1="35865" x2="60943" y2="59494"/>
                        <a14:foregroundMark x1="68113" y1="22785" x2="73962" y2="57806"/>
                        <a14:foregroundMark x1="86321" y1="39873" x2="88585" y2="73840"/>
                        <a14:foregroundMark x1="89434" y1="81435" x2="40000" y2="90717"/>
                        <a14:foregroundMark x1="15283" y1="86709" x2="6604" y2="83966"/>
                        <a14:foregroundMark x1="8113" y1="39241" x2="6226" y2="55485"/>
                        <a14:foregroundMark x1="6226" y1="55485" x2="6792" y2="65823"/>
                        <a14:foregroundMark x1="5000" y1="25105" x2="1604" y2="41139"/>
                        <a14:foregroundMark x1="1604" y1="41139" x2="2642" y2="56751"/>
                        <a14:foregroundMark x1="2642" y1="56751" x2="5189" y2="63291"/>
                        <a14:foregroundMark x1="9151" y1="37131" x2="8868" y2="77637"/>
                        <a14:foregroundMark x1="8868" y1="77637" x2="9528" y2="81435"/>
                        <a14:foregroundMark x1="11321" y1="54430" x2="12453" y2="80169"/>
                        <a14:foregroundMark x1="10000" y1="42616" x2="16321" y2="31435"/>
                        <a14:foregroundMark x1="16321" y1="31435" x2="19811" y2="28270"/>
                        <a14:foregroundMark x1="16981" y1="42616" x2="14151" y2="55485"/>
                        <a14:foregroundMark x1="42358" y1="39241" x2="17453" y2="43460"/>
                        <a14:foregroundMark x1="17453" y1="43460" x2="17453" y2="43460"/>
                        <a14:foregroundMark x1="17170" y1="39873" x2="12830" y2="39873"/>
                        <a14:foregroundMark x1="16415" y1="34388" x2="23396" y2="33333"/>
                        <a14:foregroundMark x1="23396" y1="33333" x2="23491" y2="33122"/>
                        <a14:foregroundMark x1="19434" y1="9916" x2="17170" y2="9916"/>
                        <a14:foregroundMark x1="7358" y1="9916" x2="8774" y2="10549"/>
                        <a14:foregroundMark x1="6604" y1="3586" x2="7642" y2="6329"/>
                        <a14:foregroundMark x1="21698" y1="4852" x2="23019" y2="15823"/>
                        <a14:foregroundMark x1="20283" y1="19409" x2="9245" y2="21941"/>
                        <a14:foregroundMark x1="8019" y1="21941" x2="6981" y2="36287"/>
                        <a14:foregroundMark x1="6981" y1="36287" x2="7642" y2="38397"/>
                        <a14:foregroundMark x1="17170" y1="24684" x2="24057" y2="33544"/>
                        <a14:foregroundMark x1="24057" y1="33544" x2="19340" y2="20886"/>
                        <a14:foregroundMark x1="19340" y1="20886" x2="26038" y2="32068"/>
                        <a14:foregroundMark x1="26038" y1="32068" x2="49434" y2="21730"/>
                        <a14:foregroundMark x1="49434" y1="21730" x2="57170" y2="21941"/>
                        <a14:foregroundMark x1="57170" y1="21941" x2="63396" y2="37342"/>
                        <a14:foregroundMark x1="63396" y1="37342" x2="56038" y2="45781"/>
                        <a14:foregroundMark x1="56038" y1="45781" x2="47925" y2="43671"/>
                        <a14:foregroundMark x1="47925" y1="43671" x2="74811" y2="31224"/>
                        <a14:foregroundMark x1="74811" y1="31224" x2="76415" y2="31224"/>
                        <a14:foregroundMark x1="81132" y1="28270" x2="88019" y2="35654"/>
                        <a14:foregroundMark x1="88019" y1="35654" x2="80000" y2="24684"/>
                        <a14:foregroundMark x1="80000" y1="24684" x2="40755" y2="27848"/>
                        <a14:foregroundMark x1="60377" y1="16667" x2="33774" y2="15823"/>
                        <a14:foregroundMark x1="55283" y1="10759" x2="76792" y2="17511"/>
                        <a14:foregroundMark x1="83962" y1="19198" x2="89340" y2="37131"/>
                        <a14:foregroundMark x1="89340" y1="37131" x2="90472" y2="44726"/>
                        <a14:foregroundMark x1="92264" y1="58228" x2="91792" y2="73418"/>
                        <a14:foregroundMark x1="91792" y1="73418" x2="91509" y2="74684"/>
                        <a14:foregroundMark x1="82925" y1="86709" x2="72830" y2="86709"/>
                        <a14:foregroundMark x1="84245" y1="62658" x2="84245" y2="74262"/>
                        <a14:foregroundMark x1="76509" y1="45570" x2="82830" y2="45570"/>
                        <a14:foregroundMark x1="68208" y1="44304" x2="70943" y2="44726"/>
                        <a14:foregroundMark x1="53302" y1="57806" x2="52358" y2="57806"/>
                        <a14:foregroundMark x1="48868" y1="56118" x2="49623" y2="56751"/>
                        <a14:foregroundMark x1="45943" y1="55485" x2="53113" y2="80380"/>
                        <a14:foregroundMark x1="41981" y1="45781" x2="43113" y2="47046"/>
                        <a14:foregroundMark x1="46132" y1="63924" x2="45377" y2="88819"/>
                        <a14:foregroundMark x1="34245" y1="88186" x2="25566" y2="88186"/>
                        <a14:foregroundMark x1="21321" y1="88186" x2="14057" y2="86709"/>
                        <a14:foregroundMark x1="14057" y1="86709" x2="13868" y2="86498"/>
                        <a14:foregroundMark x1="10000" y1="89451" x2="6604" y2="82278"/>
                        <a14:foregroundMark x1="6698" y1="73840" x2="7642" y2="83544"/>
                        <a14:foregroundMark x1="12736" y1="92827" x2="19623" y2="93671"/>
                        <a14:foregroundMark x1="88585" y1="89451" x2="93019" y2="86709"/>
                        <a14:foregroundMark x1="95000" y1="79958" x2="95000" y2="64979"/>
                        <a14:foregroundMark x1="95000" y1="50000" x2="94906" y2="35865"/>
                        <a14:foregroundMark x1="93208" y1="93038" x2="85000" y2="94515"/>
                        <a14:foregroundMark x1="77711" y1="93971" x2="65472" y2="94726"/>
                        <a14:foregroundMark x1="92830" y1="93038" x2="78477" y2="93924"/>
                        <a14:foregroundMark x1="58774" y1="94726" x2="66415" y2="92827"/>
                        <a14:foregroundMark x1="81415" y1="92827" x2="47736" y2="91139"/>
                        <a14:foregroundMark x1="60943" y1="93882" x2="34340" y2="91983"/>
                        <a14:foregroundMark x1="14906" y1="95148" x2="21321" y2="94515"/>
                        <a14:foregroundMark x1="21321" y1="94515" x2="37358" y2="94515"/>
                        <a14:foregroundMark x1="37358" y1="94515" x2="51226" y2="93882"/>
                        <a14:foregroundMark x1="51226" y1="93882" x2="57453" y2="93882"/>
                        <a14:foregroundMark x1="64623" y1="93038" x2="57759" y2="95260"/>
                        <a14:foregroundMark x1="62925" y1="95359" x2="67830" y2="95359"/>
                        <a14:foregroundMark x1="10000" y1="94304" x2="15943" y2="94304"/>
                        <a14:foregroundMark x1="8585" y1="93038" x2="12830" y2="93882"/>
                        <a14:foregroundMark x1="8208" y1="93882" x2="9779" y2="94493"/>
                        <a14:foregroundMark x1="6038" y1="91561" x2="8208" y2="94515"/>
                        <a14:foregroundMark x1="5189" y1="91139" x2="8774" y2="95359"/>
                        <a14:foregroundMark x1="94434" y1="90717" x2="90094" y2="95148"/>
                        <a14:foregroundMark x1="91415" y1="95148" x2="94623" y2="91983"/>
                        <a14:foregroundMark x1="97453" y1="83333" x2="91698" y2="94726"/>
                        <a14:foregroundMark x1="91698" y1="94726" x2="90755" y2="95359"/>
                        <a14:foregroundMark x1="97642" y1="58228" x2="98542" y2="68299"/>
                        <a14:foregroundMark x1="74340" y1="95359" x2="75286" y2="95535"/>
                        <a14:foregroundMark x1="79717" y1="93882" x2="83585" y2="93460"/>
                        <a14:foregroundMark x1="84717" y1="94304" x2="79057" y2="94304"/>
                        <a14:foregroundMark x1="5189" y1="91561" x2="8396" y2="94726"/>
                        <a14:foregroundMark x1="9623" y1="94515" x2="6107" y2="93766"/>
                        <a14:foregroundMark x1="4896" y1="91488" x2="3774" y2="88186"/>
                        <a14:foregroundMark x1="3868" y1="89873" x2="5378" y2="92860"/>
                        <a14:backgroundMark x1="10339" y1="97184" x2="16038" y2="98734"/>
                        <a14:backgroundMark x1="17830" y1="98312" x2="27830" y2="99156"/>
                        <a14:backgroundMark x1="31698" y1="98312" x2="36792" y2="98312"/>
                        <a14:backgroundMark x1="41981" y1="98312" x2="46038" y2="99367"/>
                        <a14:backgroundMark x1="51132" y1="99156" x2="54245" y2="98734"/>
                        <a14:backgroundMark x1="62453" y1="99367" x2="71321" y2="99367"/>
                        <a14:backgroundMark x1="64245" y1="98734" x2="50377" y2="97679"/>
                        <a14:backgroundMark x1="99623" y1="70675" x2="99340" y2="76160"/>
                        <a14:backgroundMark x1="98868" y1="68354" x2="98679" y2="73840"/>
                        <a14:backgroundMark x1="6321" y1="94515" x2="5849" y2="94515"/>
                        <a14:backgroundMark x1="79340" y1="96624" x2="76038" y2="978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016" y="2134913"/>
            <a:ext cx="7433829" cy="33241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A6B48D4-8FB6-466C-885A-B635A4A567F2}"/>
              </a:ext>
            </a:extLst>
          </p:cNvPr>
          <p:cNvSpPr/>
          <p:nvPr/>
        </p:nvSpPr>
        <p:spPr>
          <a:xfrm>
            <a:off x="1676400" y="2375018"/>
            <a:ext cx="472917" cy="206257"/>
          </a:xfrm>
          <a:prstGeom prst="rect">
            <a:avLst/>
          </a:prstGeom>
          <a:solidFill>
            <a:srgbClr val="FBB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약속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0B191F-9522-4A06-9625-2B0937DE76B6}"/>
              </a:ext>
            </a:extLst>
          </p:cNvPr>
          <p:cNvSpPr/>
          <p:nvPr/>
        </p:nvSpPr>
        <p:spPr>
          <a:xfrm>
            <a:off x="1757064" y="2655982"/>
            <a:ext cx="5711667" cy="653535"/>
          </a:xfrm>
          <a:prstGeom prst="rect">
            <a:avLst/>
          </a:prstGeom>
          <a:solidFill>
            <a:srgbClr val="FFF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내가 먼저 그린 직사각형이 있으면 변이 맞닿게 그려야 합니다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상대방이 먼저 그린 직사각형이 있다면 겹쳐 그릴 수 있습니다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85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_5-1-6_놀이를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직사각형 보물 탐험대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102832" cy="159798"/>
            <a:chOff x="4482939" y="5756108"/>
            <a:chExt cx="110283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B3036F2-92A3-43C3-9C5F-0ECD0B5F74D0}"/>
                </a:ext>
              </a:extLst>
            </p:cNvPr>
            <p:cNvSpPr/>
            <p:nvPr/>
          </p:nvSpPr>
          <p:spPr>
            <a:xfrm>
              <a:off x="542597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ea typeface="Pretendard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자신의 색연필 색을 정한 후 가위바위보로 놀이 순서와 출발 위치를 정합니다</a:t>
              </a:r>
              <a:r>
                <a:rPr lang="en-US" altLang="ko-KR" sz="105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lang="ko-KR" altLang="en-US" sz="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학생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BEA424-EF65-00F5-4C22-CBA8A666E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412" y="2834344"/>
            <a:ext cx="4554856" cy="25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55176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수학익힘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보노보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[팝업]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32A621-3FB8-4EE0-8485-69F25411C736}"/>
</file>

<file path=customXml/itemProps2.xml><?xml version="1.0" encoding="utf-8"?>
<ds:datastoreItem xmlns:ds="http://schemas.openxmlformats.org/officeDocument/2006/customXml" ds:itemID="{44BC56AC-C332-42CF-B605-CE01035B8C7B}"/>
</file>

<file path=customXml/itemProps3.xml><?xml version="1.0" encoding="utf-8"?>
<ds:datastoreItem xmlns:ds="http://schemas.openxmlformats.org/officeDocument/2006/customXml" ds:itemID="{B5E03CB5-7E74-4019-AB30-2B2171DDDA27}"/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725</Words>
  <Application>Microsoft Office PowerPoint</Application>
  <PresentationFormat>와이드스크린</PresentationFormat>
  <Paragraphs>177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Arial</vt:lpstr>
      <vt:lpstr>Calibri</vt:lpstr>
      <vt:lpstr>Pretendard</vt:lpstr>
      <vt:lpstr>Segoe UI</vt:lpstr>
      <vt:lpstr>맑은 고딕</vt:lpstr>
      <vt:lpstr>표지</vt:lpstr>
      <vt:lpstr>기본</vt:lpstr>
      <vt:lpstr>[수학]화면 템플릿</vt:lpstr>
      <vt:lpstr>[수학익힘]화면 템플릿</vt:lpstr>
      <vt:lpstr>[팝업]템플릿</vt:lpstr>
      <vt:lpstr>보노보노</vt:lpstr>
      <vt:lpstr>1_[팝업]템플릿</vt:lpstr>
      <vt:lpstr>1_[수학]화면 템플릿</vt:lpstr>
      <vt:lpstr>2_[팝업]템플릿</vt:lpstr>
      <vt:lpstr>PowerPoint 프레젠테이션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  <vt:lpstr>수학_5-1-6_놀이를 더하다_직사각형 보물 탐험대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 Jeonghyeon Lee</dc:creator>
  <cp:lastModifiedBy>Selena Yejin Sung</cp:lastModifiedBy>
  <cp:revision>15</cp:revision>
  <cp:lastPrinted>2025-03-06T02:13:42Z</cp:lastPrinted>
  <dcterms:created xsi:type="dcterms:W3CDTF">2023-03-03T09:21:43Z</dcterms:created>
  <dcterms:modified xsi:type="dcterms:W3CDTF">2025-03-13T07:54:36Z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